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comments/comment1.xml" ContentType="application/vnd.openxmlformats-officedocument.presentationml.comments+xml"/>
  <Override PartName="/ppt/comments/comment2.xml" ContentType="application/vnd.openxmlformats-officedocument.presentationml.comments+xml"/>
  <Override PartName="/ppt/comments/comment3.xml" ContentType="application/vnd.openxmlformats-officedocument.presentationml.comments+xml"/>
  <Override PartName="/ppt/comments/comment4.xml" ContentType="application/vnd.openxmlformats-officedocument.presentationml.comments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4"/>
  </p:sldMasterIdLst>
  <p:sldIdLst>
    <p:sldId id="256" r:id="rId5"/>
    <p:sldId id="262" r:id="rId6"/>
    <p:sldId id="300" r:id="rId7"/>
    <p:sldId id="303" r:id="rId8"/>
    <p:sldId id="307" r:id="rId9"/>
    <p:sldId id="308" r:id="rId10"/>
    <p:sldId id="309" r:id="rId11"/>
    <p:sldId id="284" r:id="rId12"/>
    <p:sldId id="306" r:id="rId13"/>
    <p:sldId id="278" r:id="rId14"/>
    <p:sldId id="313" r:id="rId15"/>
    <p:sldId id="315" r:id="rId16"/>
    <p:sldId id="314" r:id="rId17"/>
    <p:sldId id="326" r:id="rId18"/>
    <p:sldId id="260" r:id="rId19"/>
    <p:sldId id="297" r:id="rId20"/>
    <p:sldId id="266" r:id="rId21"/>
    <p:sldId id="305" r:id="rId22"/>
    <p:sldId id="301" r:id="rId23"/>
    <p:sldId id="304" r:id="rId24"/>
    <p:sldId id="282" r:id="rId25"/>
    <p:sldId id="310" r:id="rId26"/>
    <p:sldId id="269" r:id="rId27"/>
    <p:sldId id="276" r:id="rId28"/>
    <p:sldId id="265" r:id="rId29"/>
  </p:sldIdLst>
  <p:sldSz cx="12192000" cy="6858000"/>
  <p:notesSz cx="7102475" cy="938847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Irland, Andrea Irland" initials="IAI" lastIdx="1" clrIdx="0">
    <p:extLst>
      <p:ext uri="{19B8F6BF-5375-455C-9EA6-DF929625EA0E}">
        <p15:presenceInfo xmlns:p15="http://schemas.microsoft.com/office/powerpoint/2012/main" userId="S::AndreaIrland@nps.gov::ee40e46d-2d12-4cda-8d69-a1f03634b7bc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9760AD9-91EF-4C15-AADA-754C45C573CB}" v="45" dt="2022-01-20T13:41:57.89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4" d="100"/>
          <a:sy n="104" d="100"/>
        </p:scale>
        <p:origin x="834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microsoft.com/office/2015/10/relationships/revisionInfo" Target="revisionInfo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commentAuthors" Target="commentAuthors.xml"/><Relationship Id="rId35" Type="http://schemas.microsoft.com/office/2016/11/relationships/changesInfo" Target="changesInfos/changesInfo1.xml"/><Relationship Id="rId8" Type="http://schemas.openxmlformats.org/officeDocument/2006/relationships/slide" Target="slides/slide4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Irland, Andrea Irland" userId="ee40e46d-2d12-4cda-8d69-a1f03634b7bc" providerId="ADAL" clId="{29760AD9-91EF-4C15-AADA-754C45C573CB}"/>
    <pc:docChg chg="custSel addSld delSld modSld">
      <pc:chgData name="Irland, Andrea Irland" userId="ee40e46d-2d12-4cda-8d69-a1f03634b7bc" providerId="ADAL" clId="{29760AD9-91EF-4C15-AADA-754C45C573CB}" dt="2023-01-18T20:35:55.092" v="515" actId="2696"/>
      <pc:docMkLst>
        <pc:docMk/>
      </pc:docMkLst>
      <pc:sldChg chg="modSp mod">
        <pc:chgData name="Irland, Andrea Irland" userId="ee40e46d-2d12-4cda-8d69-a1f03634b7bc" providerId="ADAL" clId="{29760AD9-91EF-4C15-AADA-754C45C573CB}" dt="2022-01-19T21:57:12.046" v="13" actId="20577"/>
        <pc:sldMkLst>
          <pc:docMk/>
          <pc:sldMk cId="1578426596" sldId="256"/>
        </pc:sldMkLst>
        <pc:spChg chg="mod">
          <ac:chgData name="Irland, Andrea Irland" userId="ee40e46d-2d12-4cda-8d69-a1f03634b7bc" providerId="ADAL" clId="{29760AD9-91EF-4C15-AADA-754C45C573CB}" dt="2022-01-19T21:57:12.046" v="13" actId="20577"/>
          <ac:spMkLst>
            <pc:docMk/>
            <pc:sldMk cId="1578426596" sldId="256"/>
            <ac:spMk id="3" creationId="{DE55792F-01E3-4097-A72F-B730892C4746}"/>
          </ac:spMkLst>
        </pc:spChg>
      </pc:sldChg>
      <pc:sldChg chg="modSp mod">
        <pc:chgData name="Irland, Andrea Irland" userId="ee40e46d-2d12-4cda-8d69-a1f03634b7bc" providerId="ADAL" clId="{29760AD9-91EF-4C15-AADA-754C45C573CB}" dt="2022-01-19T22:08:21.609" v="39"/>
        <pc:sldMkLst>
          <pc:docMk/>
          <pc:sldMk cId="1834781133" sldId="260"/>
        </pc:sldMkLst>
        <pc:spChg chg="mod">
          <ac:chgData name="Irland, Andrea Irland" userId="ee40e46d-2d12-4cda-8d69-a1f03634b7bc" providerId="ADAL" clId="{29760AD9-91EF-4C15-AADA-754C45C573CB}" dt="2022-01-19T22:08:21.609" v="39"/>
          <ac:spMkLst>
            <pc:docMk/>
            <pc:sldMk cId="1834781133" sldId="260"/>
            <ac:spMk id="9" creationId="{E226D07C-5F72-428C-B435-E8F86AEEF0E9}"/>
          </ac:spMkLst>
        </pc:spChg>
      </pc:sldChg>
      <pc:sldChg chg="modSp mod">
        <pc:chgData name="Irland, Andrea Irland" userId="ee40e46d-2d12-4cda-8d69-a1f03634b7bc" providerId="ADAL" clId="{29760AD9-91EF-4C15-AADA-754C45C573CB}" dt="2022-01-20T13:13:46.434" v="287" actId="20577"/>
        <pc:sldMkLst>
          <pc:docMk/>
          <pc:sldMk cId="1302430644" sldId="262"/>
        </pc:sldMkLst>
        <pc:spChg chg="mod">
          <ac:chgData name="Irland, Andrea Irland" userId="ee40e46d-2d12-4cda-8d69-a1f03634b7bc" providerId="ADAL" clId="{29760AD9-91EF-4C15-AADA-754C45C573CB}" dt="2022-01-19T22:06:07.524" v="27" actId="20577"/>
          <ac:spMkLst>
            <pc:docMk/>
            <pc:sldMk cId="1302430644" sldId="262"/>
            <ac:spMk id="3" creationId="{9E0FD00C-4AC7-4BDA-8B34-2AD071390224}"/>
          </ac:spMkLst>
        </pc:spChg>
        <pc:spChg chg="mod">
          <ac:chgData name="Irland, Andrea Irland" userId="ee40e46d-2d12-4cda-8d69-a1f03634b7bc" providerId="ADAL" clId="{29760AD9-91EF-4C15-AADA-754C45C573CB}" dt="2022-01-20T13:13:46.434" v="287" actId="20577"/>
          <ac:spMkLst>
            <pc:docMk/>
            <pc:sldMk cId="1302430644" sldId="262"/>
            <ac:spMk id="8" creationId="{A8743387-BA97-4F4D-9E6B-9B19C3E9378F}"/>
          </ac:spMkLst>
        </pc:spChg>
      </pc:sldChg>
      <pc:sldChg chg="modSp mod">
        <pc:chgData name="Irland, Andrea Irland" userId="ee40e46d-2d12-4cda-8d69-a1f03634b7bc" providerId="ADAL" clId="{29760AD9-91EF-4C15-AADA-754C45C573CB}" dt="2022-01-19T22:10:18.105" v="50"/>
        <pc:sldMkLst>
          <pc:docMk/>
          <pc:sldMk cId="1785193199" sldId="265"/>
        </pc:sldMkLst>
        <pc:spChg chg="mod">
          <ac:chgData name="Irland, Andrea Irland" userId="ee40e46d-2d12-4cda-8d69-a1f03634b7bc" providerId="ADAL" clId="{29760AD9-91EF-4C15-AADA-754C45C573CB}" dt="2022-01-19T22:10:18.105" v="50"/>
          <ac:spMkLst>
            <pc:docMk/>
            <pc:sldMk cId="1785193199" sldId="265"/>
            <ac:spMk id="2" creationId="{BDA414D5-0C2A-4B45-B9A4-39B35B5A5776}"/>
          </ac:spMkLst>
        </pc:spChg>
      </pc:sldChg>
      <pc:sldChg chg="modSp mod">
        <pc:chgData name="Irland, Andrea Irland" userId="ee40e46d-2d12-4cda-8d69-a1f03634b7bc" providerId="ADAL" clId="{29760AD9-91EF-4C15-AADA-754C45C573CB}" dt="2022-01-19T22:08:44.353" v="42"/>
        <pc:sldMkLst>
          <pc:docMk/>
          <pc:sldMk cId="1527717113" sldId="266"/>
        </pc:sldMkLst>
        <pc:spChg chg="mod">
          <ac:chgData name="Irland, Andrea Irland" userId="ee40e46d-2d12-4cda-8d69-a1f03634b7bc" providerId="ADAL" clId="{29760AD9-91EF-4C15-AADA-754C45C573CB}" dt="2022-01-19T22:08:44.353" v="42"/>
          <ac:spMkLst>
            <pc:docMk/>
            <pc:sldMk cId="1527717113" sldId="266"/>
            <ac:spMk id="8" creationId="{BCD08B15-897E-4485-95E4-BD3441AD7722}"/>
          </ac:spMkLst>
        </pc:spChg>
      </pc:sldChg>
      <pc:sldChg chg="del">
        <pc:chgData name="Irland, Andrea Irland" userId="ee40e46d-2d12-4cda-8d69-a1f03634b7bc" providerId="ADAL" clId="{29760AD9-91EF-4C15-AADA-754C45C573CB}" dt="2022-01-19T23:21:07.584" v="245" actId="2696"/>
        <pc:sldMkLst>
          <pc:docMk/>
          <pc:sldMk cId="1947738935" sldId="268"/>
        </pc:sldMkLst>
      </pc:sldChg>
      <pc:sldChg chg="modSp mod">
        <pc:chgData name="Irland, Andrea Irland" userId="ee40e46d-2d12-4cda-8d69-a1f03634b7bc" providerId="ADAL" clId="{29760AD9-91EF-4C15-AADA-754C45C573CB}" dt="2022-01-20T13:54:13.367" v="492" actId="207"/>
        <pc:sldMkLst>
          <pc:docMk/>
          <pc:sldMk cId="3302137470" sldId="269"/>
        </pc:sldMkLst>
        <pc:spChg chg="mod">
          <ac:chgData name="Irland, Andrea Irland" userId="ee40e46d-2d12-4cda-8d69-a1f03634b7bc" providerId="ADAL" clId="{29760AD9-91EF-4C15-AADA-754C45C573CB}" dt="2022-01-19T22:09:57.417" v="48"/>
          <ac:spMkLst>
            <pc:docMk/>
            <pc:sldMk cId="3302137470" sldId="269"/>
            <ac:spMk id="2" creationId="{32A31317-3141-49D0-8EFD-86A5C819A3F7}"/>
          </ac:spMkLst>
        </pc:spChg>
        <pc:spChg chg="mod">
          <ac:chgData name="Irland, Andrea Irland" userId="ee40e46d-2d12-4cda-8d69-a1f03634b7bc" providerId="ADAL" clId="{29760AD9-91EF-4C15-AADA-754C45C573CB}" dt="2022-01-20T13:54:13.367" v="492" actId="207"/>
          <ac:spMkLst>
            <pc:docMk/>
            <pc:sldMk cId="3302137470" sldId="269"/>
            <ac:spMk id="7" creationId="{5B438E13-6452-438D-8B33-13E82880A879}"/>
          </ac:spMkLst>
        </pc:spChg>
      </pc:sldChg>
      <pc:sldChg chg="del">
        <pc:chgData name="Irland, Andrea Irland" userId="ee40e46d-2d12-4cda-8d69-a1f03634b7bc" providerId="ADAL" clId="{29760AD9-91EF-4C15-AADA-754C45C573CB}" dt="2023-01-18T20:35:06.257" v="511" actId="2696"/>
        <pc:sldMkLst>
          <pc:docMk/>
          <pc:sldMk cId="1244988505" sldId="272"/>
        </pc:sldMkLst>
      </pc:sldChg>
      <pc:sldChg chg="modSp mod">
        <pc:chgData name="Irland, Andrea Irland" userId="ee40e46d-2d12-4cda-8d69-a1f03634b7bc" providerId="ADAL" clId="{29760AD9-91EF-4C15-AADA-754C45C573CB}" dt="2022-01-19T22:10:09.034" v="49"/>
        <pc:sldMkLst>
          <pc:docMk/>
          <pc:sldMk cId="997097921" sldId="276"/>
        </pc:sldMkLst>
        <pc:spChg chg="mod">
          <ac:chgData name="Irland, Andrea Irland" userId="ee40e46d-2d12-4cda-8d69-a1f03634b7bc" providerId="ADAL" clId="{29760AD9-91EF-4C15-AADA-754C45C573CB}" dt="2022-01-19T22:10:09.034" v="49"/>
          <ac:spMkLst>
            <pc:docMk/>
            <pc:sldMk cId="997097921" sldId="276"/>
            <ac:spMk id="2" creationId="{D6179F48-7A86-4C0D-AB78-B715836C058F}"/>
          </ac:spMkLst>
        </pc:spChg>
      </pc:sldChg>
      <pc:sldChg chg="del">
        <pc:chgData name="Irland, Andrea Irland" userId="ee40e46d-2d12-4cda-8d69-a1f03634b7bc" providerId="ADAL" clId="{29760AD9-91EF-4C15-AADA-754C45C573CB}" dt="2023-01-18T20:35:47.971" v="514" actId="2696"/>
        <pc:sldMkLst>
          <pc:docMk/>
          <pc:sldMk cId="1100003964" sldId="277"/>
        </pc:sldMkLst>
      </pc:sldChg>
      <pc:sldChg chg="addSp delSp modSp mod">
        <pc:chgData name="Irland, Andrea Irland" userId="ee40e46d-2d12-4cda-8d69-a1f03634b7bc" providerId="ADAL" clId="{29760AD9-91EF-4C15-AADA-754C45C573CB}" dt="2022-01-19T22:26:08.775" v="69" actId="1076"/>
        <pc:sldMkLst>
          <pc:docMk/>
          <pc:sldMk cId="3243936930" sldId="278"/>
        </pc:sldMkLst>
        <pc:spChg chg="mod">
          <ac:chgData name="Irland, Andrea Irland" userId="ee40e46d-2d12-4cda-8d69-a1f03634b7bc" providerId="ADAL" clId="{29760AD9-91EF-4C15-AADA-754C45C573CB}" dt="2022-01-19T22:07:39.177" v="35"/>
          <ac:spMkLst>
            <pc:docMk/>
            <pc:sldMk cId="3243936930" sldId="278"/>
            <ac:spMk id="44" creationId="{C0C1C05C-2C69-4693-953E-F0F3848F5B02}"/>
          </ac:spMkLst>
        </pc:spChg>
        <pc:picChg chg="del">
          <ac:chgData name="Irland, Andrea Irland" userId="ee40e46d-2d12-4cda-8d69-a1f03634b7bc" providerId="ADAL" clId="{29760AD9-91EF-4C15-AADA-754C45C573CB}" dt="2022-01-19T22:25:44.985" v="64" actId="478"/>
          <ac:picMkLst>
            <pc:docMk/>
            <pc:sldMk cId="3243936930" sldId="278"/>
            <ac:picMk id="2" creationId="{87AA0926-B4B7-412A-A220-4F84B1BDCBA0}"/>
          </ac:picMkLst>
        </pc:picChg>
        <pc:picChg chg="add mod">
          <ac:chgData name="Irland, Andrea Irland" userId="ee40e46d-2d12-4cda-8d69-a1f03634b7bc" providerId="ADAL" clId="{29760AD9-91EF-4C15-AADA-754C45C573CB}" dt="2022-01-19T22:26:08.775" v="69" actId="1076"/>
          <ac:picMkLst>
            <pc:docMk/>
            <pc:sldMk cId="3243936930" sldId="278"/>
            <ac:picMk id="1026" creationId="{00F908ED-BDDC-44C7-B5CA-6565C95D9F63}"/>
          </ac:picMkLst>
        </pc:picChg>
      </pc:sldChg>
      <pc:sldChg chg="addSp delSp modSp mod">
        <pc:chgData name="Irland, Andrea Irland" userId="ee40e46d-2d12-4cda-8d69-a1f03634b7bc" providerId="ADAL" clId="{29760AD9-91EF-4C15-AADA-754C45C573CB}" dt="2022-01-20T15:49:09.053" v="510" actId="1076"/>
        <pc:sldMkLst>
          <pc:docMk/>
          <pc:sldMk cId="2903625295" sldId="282"/>
        </pc:sldMkLst>
        <pc:spChg chg="mod">
          <ac:chgData name="Irland, Andrea Irland" userId="ee40e46d-2d12-4cda-8d69-a1f03634b7bc" providerId="ADAL" clId="{29760AD9-91EF-4C15-AADA-754C45C573CB}" dt="2022-01-19T22:09:19.913" v="46"/>
          <ac:spMkLst>
            <pc:docMk/>
            <pc:sldMk cId="2903625295" sldId="282"/>
            <ac:spMk id="3" creationId="{3ACE25F0-4246-4FDF-8B8C-E0DDE386A3F3}"/>
          </ac:spMkLst>
        </pc:spChg>
        <pc:picChg chg="add mod">
          <ac:chgData name="Irland, Andrea Irland" userId="ee40e46d-2d12-4cda-8d69-a1f03634b7bc" providerId="ADAL" clId="{29760AD9-91EF-4C15-AADA-754C45C573CB}" dt="2022-01-20T15:48:58.910" v="508" actId="1076"/>
          <ac:picMkLst>
            <pc:docMk/>
            <pc:sldMk cId="2903625295" sldId="282"/>
            <ac:picMk id="7" creationId="{E4EAB6A4-163A-4BA4-BB2D-DC49AC1A9BA3}"/>
          </ac:picMkLst>
        </pc:picChg>
        <pc:picChg chg="add mod">
          <ac:chgData name="Irland, Andrea Irland" userId="ee40e46d-2d12-4cda-8d69-a1f03634b7bc" providerId="ADAL" clId="{29760AD9-91EF-4C15-AADA-754C45C573CB}" dt="2022-01-20T15:48:24.813" v="499" actId="14100"/>
          <ac:picMkLst>
            <pc:docMk/>
            <pc:sldMk cId="2903625295" sldId="282"/>
            <ac:picMk id="9" creationId="{080356B3-A71B-4096-9E7E-DBFEFC8C55DA}"/>
          </ac:picMkLst>
        </pc:picChg>
        <pc:picChg chg="add del mod">
          <ac:chgData name="Irland, Andrea Irland" userId="ee40e46d-2d12-4cda-8d69-a1f03634b7bc" providerId="ADAL" clId="{29760AD9-91EF-4C15-AADA-754C45C573CB}" dt="2022-01-20T13:31:55.239" v="330" actId="21"/>
          <ac:picMkLst>
            <pc:docMk/>
            <pc:sldMk cId="2903625295" sldId="282"/>
            <ac:picMk id="10" creationId="{7037473E-B12A-4948-80C9-A592C1306D9E}"/>
          </ac:picMkLst>
        </pc:picChg>
        <pc:picChg chg="add mod">
          <ac:chgData name="Irland, Andrea Irland" userId="ee40e46d-2d12-4cda-8d69-a1f03634b7bc" providerId="ADAL" clId="{29760AD9-91EF-4C15-AADA-754C45C573CB}" dt="2022-01-20T15:49:09.053" v="510" actId="1076"/>
          <ac:picMkLst>
            <pc:docMk/>
            <pc:sldMk cId="2903625295" sldId="282"/>
            <ac:picMk id="11" creationId="{096AA701-A16E-4349-B74E-301D21AB37FB}"/>
          </ac:picMkLst>
        </pc:picChg>
        <pc:picChg chg="del mod">
          <ac:chgData name="Irland, Andrea Irland" userId="ee40e46d-2d12-4cda-8d69-a1f03634b7bc" providerId="ADAL" clId="{29760AD9-91EF-4C15-AADA-754C45C573CB}" dt="2022-01-19T23:12:29.652" v="219" actId="478"/>
          <ac:picMkLst>
            <pc:docMk/>
            <pc:sldMk cId="2903625295" sldId="282"/>
            <ac:picMk id="11" creationId="{78CC9B9A-82F8-4384-A25D-99A2E0387477}"/>
          </ac:picMkLst>
        </pc:picChg>
        <pc:picChg chg="add del mod">
          <ac:chgData name="Irland, Andrea Irland" userId="ee40e46d-2d12-4cda-8d69-a1f03634b7bc" providerId="ADAL" clId="{29760AD9-91EF-4C15-AADA-754C45C573CB}" dt="2022-01-20T13:31:42.927" v="328" actId="21"/>
          <ac:picMkLst>
            <pc:docMk/>
            <pc:sldMk cId="2903625295" sldId="282"/>
            <ac:picMk id="13" creationId="{D7157321-D3C5-4599-8E80-7A9249609B64}"/>
          </ac:picMkLst>
        </pc:picChg>
        <pc:picChg chg="del mod">
          <ac:chgData name="Irland, Andrea Irland" userId="ee40e46d-2d12-4cda-8d69-a1f03634b7bc" providerId="ADAL" clId="{29760AD9-91EF-4C15-AADA-754C45C573CB}" dt="2022-01-19T23:12:32.252" v="224" actId="478"/>
          <ac:picMkLst>
            <pc:docMk/>
            <pc:sldMk cId="2903625295" sldId="282"/>
            <ac:picMk id="15" creationId="{FCB15812-1EBB-418E-A554-CF78613072DC}"/>
          </ac:picMkLst>
        </pc:picChg>
        <pc:picChg chg="add mod">
          <ac:chgData name="Irland, Andrea Irland" userId="ee40e46d-2d12-4cda-8d69-a1f03634b7bc" providerId="ADAL" clId="{29760AD9-91EF-4C15-AADA-754C45C573CB}" dt="2022-01-20T15:48:31.999" v="501" actId="1076"/>
          <ac:picMkLst>
            <pc:docMk/>
            <pc:sldMk cId="2903625295" sldId="282"/>
            <ac:picMk id="16" creationId="{89A42511-466A-4340-B87B-BD2264930E8D}"/>
          </ac:picMkLst>
        </pc:picChg>
        <pc:picChg chg="del mod">
          <ac:chgData name="Irland, Andrea Irland" userId="ee40e46d-2d12-4cda-8d69-a1f03634b7bc" providerId="ADAL" clId="{29760AD9-91EF-4C15-AADA-754C45C573CB}" dt="2022-01-19T23:12:31.380" v="222" actId="478"/>
          <ac:picMkLst>
            <pc:docMk/>
            <pc:sldMk cId="2903625295" sldId="282"/>
            <ac:picMk id="19" creationId="{D4AFB528-DC96-4EB0-AA21-1921C93D26BE}"/>
          </ac:picMkLst>
        </pc:picChg>
        <pc:picChg chg="add del mod">
          <ac:chgData name="Irland, Andrea Irland" userId="ee40e46d-2d12-4cda-8d69-a1f03634b7bc" providerId="ADAL" clId="{29760AD9-91EF-4C15-AADA-754C45C573CB}" dt="2022-01-20T13:41:52.090" v="428" actId="21"/>
          <ac:picMkLst>
            <pc:docMk/>
            <pc:sldMk cId="2903625295" sldId="282"/>
            <ac:picMk id="20" creationId="{1FA4F708-D088-45CF-82FB-40426CC070DA}"/>
          </ac:picMkLst>
        </pc:picChg>
        <pc:picChg chg="add del">
          <ac:chgData name="Irland, Andrea Irland" userId="ee40e46d-2d12-4cda-8d69-a1f03634b7bc" providerId="ADAL" clId="{29760AD9-91EF-4C15-AADA-754C45C573CB}" dt="2022-01-20T13:42:56.423" v="442" actId="478"/>
          <ac:picMkLst>
            <pc:docMk/>
            <pc:sldMk cId="2903625295" sldId="282"/>
            <ac:picMk id="21" creationId="{8BEB1C13-F1BF-4296-9428-23B4AF09C854}"/>
          </ac:picMkLst>
        </pc:picChg>
        <pc:picChg chg="del">
          <ac:chgData name="Irland, Andrea Irland" userId="ee40e46d-2d12-4cda-8d69-a1f03634b7bc" providerId="ADAL" clId="{29760AD9-91EF-4C15-AADA-754C45C573CB}" dt="2022-01-19T23:12:30.660" v="220" actId="478"/>
          <ac:picMkLst>
            <pc:docMk/>
            <pc:sldMk cId="2903625295" sldId="282"/>
            <ac:picMk id="25" creationId="{70775755-B4C3-468F-B747-2297329ABBBD}"/>
          </ac:picMkLst>
        </pc:picChg>
        <pc:picChg chg="add del mod">
          <ac:chgData name="Irland, Andrea Irland" userId="ee40e46d-2d12-4cda-8d69-a1f03634b7bc" providerId="ADAL" clId="{29760AD9-91EF-4C15-AADA-754C45C573CB}" dt="2022-01-20T15:46:54.073" v="495" actId="478"/>
          <ac:picMkLst>
            <pc:docMk/>
            <pc:sldMk cId="2903625295" sldId="282"/>
            <ac:picMk id="26" creationId="{EE65024E-FC34-4352-8B0F-2A337EBEC92D}"/>
          </ac:picMkLst>
        </pc:picChg>
        <pc:picChg chg="add mod">
          <ac:chgData name="Irland, Andrea Irland" userId="ee40e46d-2d12-4cda-8d69-a1f03634b7bc" providerId="ADAL" clId="{29760AD9-91EF-4C15-AADA-754C45C573CB}" dt="2022-01-20T13:44:35.347" v="464" actId="14100"/>
          <ac:picMkLst>
            <pc:docMk/>
            <pc:sldMk cId="2903625295" sldId="282"/>
            <ac:picMk id="27" creationId="{EB196EEA-6FA1-4671-BB8E-9A28FE567A66}"/>
          </ac:picMkLst>
        </pc:picChg>
        <pc:picChg chg="add mod">
          <ac:chgData name="Irland, Andrea Irland" userId="ee40e46d-2d12-4cda-8d69-a1f03634b7bc" providerId="ADAL" clId="{29760AD9-91EF-4C15-AADA-754C45C573CB}" dt="2022-01-20T13:44:14.148" v="461" actId="14100"/>
          <ac:picMkLst>
            <pc:docMk/>
            <pc:sldMk cId="2903625295" sldId="282"/>
            <ac:picMk id="28" creationId="{0384351C-05C8-48CE-A59D-495F6740FBAE}"/>
          </ac:picMkLst>
        </pc:picChg>
        <pc:picChg chg="add mod">
          <ac:chgData name="Irland, Andrea Irland" userId="ee40e46d-2d12-4cda-8d69-a1f03634b7bc" providerId="ADAL" clId="{29760AD9-91EF-4C15-AADA-754C45C573CB}" dt="2022-01-20T13:43:56.920" v="456" actId="14100"/>
          <ac:picMkLst>
            <pc:docMk/>
            <pc:sldMk cId="2903625295" sldId="282"/>
            <ac:picMk id="29" creationId="{83D485A3-D45F-4E8D-A8B3-B1F75D64E51B}"/>
          </ac:picMkLst>
        </pc:picChg>
      </pc:sldChg>
      <pc:sldChg chg="addSp delSp modSp mod">
        <pc:chgData name="Irland, Andrea Irland" userId="ee40e46d-2d12-4cda-8d69-a1f03634b7bc" providerId="ADAL" clId="{29760AD9-91EF-4C15-AADA-754C45C573CB}" dt="2022-01-19T22:19:01.385" v="61" actId="14100"/>
        <pc:sldMkLst>
          <pc:docMk/>
          <pc:sldMk cId="3316915483" sldId="284"/>
        </pc:sldMkLst>
        <pc:spChg chg="mod">
          <ac:chgData name="Irland, Andrea Irland" userId="ee40e46d-2d12-4cda-8d69-a1f03634b7bc" providerId="ADAL" clId="{29760AD9-91EF-4C15-AADA-754C45C573CB}" dt="2022-01-19T22:07:22.088" v="33"/>
          <ac:spMkLst>
            <pc:docMk/>
            <pc:sldMk cId="3316915483" sldId="284"/>
            <ac:spMk id="7" creationId="{90F3934D-208D-4C60-9213-B9139B7FFE35}"/>
          </ac:spMkLst>
        </pc:spChg>
        <pc:picChg chg="add mod">
          <ac:chgData name="Irland, Andrea Irland" userId="ee40e46d-2d12-4cda-8d69-a1f03634b7bc" providerId="ADAL" clId="{29760AD9-91EF-4C15-AADA-754C45C573CB}" dt="2022-01-19T22:19:01.385" v="61" actId="14100"/>
          <ac:picMkLst>
            <pc:docMk/>
            <pc:sldMk cId="3316915483" sldId="284"/>
            <ac:picMk id="9" creationId="{31C6C781-CCBE-4E03-BDEA-51F041B8C596}"/>
          </ac:picMkLst>
        </pc:picChg>
        <pc:picChg chg="del">
          <ac:chgData name="Irland, Andrea Irland" userId="ee40e46d-2d12-4cda-8d69-a1f03634b7bc" providerId="ADAL" clId="{29760AD9-91EF-4C15-AADA-754C45C573CB}" dt="2022-01-19T22:18:44.962" v="57" actId="478"/>
          <ac:picMkLst>
            <pc:docMk/>
            <pc:sldMk cId="3316915483" sldId="284"/>
            <ac:picMk id="12" creationId="{E5284B02-461E-48FB-82F2-B04E3C662E04}"/>
          </ac:picMkLst>
        </pc:picChg>
      </pc:sldChg>
      <pc:sldChg chg="modSp mod">
        <pc:chgData name="Irland, Andrea Irland" userId="ee40e46d-2d12-4cda-8d69-a1f03634b7bc" providerId="ADAL" clId="{29760AD9-91EF-4C15-AADA-754C45C573CB}" dt="2022-01-19T22:39:46.065" v="181" actId="20577"/>
        <pc:sldMkLst>
          <pc:docMk/>
          <pc:sldMk cId="752965328" sldId="297"/>
        </pc:sldMkLst>
        <pc:spChg chg="mod">
          <ac:chgData name="Irland, Andrea Irland" userId="ee40e46d-2d12-4cda-8d69-a1f03634b7bc" providerId="ADAL" clId="{29760AD9-91EF-4C15-AADA-754C45C573CB}" dt="2022-01-19T22:08:30.401" v="40"/>
          <ac:spMkLst>
            <pc:docMk/>
            <pc:sldMk cId="752965328" sldId="297"/>
            <ac:spMk id="2" creationId="{14973DD6-BE1F-4606-9548-6D8718585692}"/>
          </ac:spMkLst>
        </pc:spChg>
        <pc:spChg chg="mod">
          <ac:chgData name="Irland, Andrea Irland" userId="ee40e46d-2d12-4cda-8d69-a1f03634b7bc" providerId="ADAL" clId="{29760AD9-91EF-4C15-AADA-754C45C573CB}" dt="2022-01-19T22:39:46.065" v="181" actId="20577"/>
          <ac:spMkLst>
            <pc:docMk/>
            <pc:sldMk cId="752965328" sldId="297"/>
            <ac:spMk id="10" creationId="{3DA270B6-4130-40F2-8A4D-C0394E5D6075}"/>
          </ac:spMkLst>
        </pc:spChg>
      </pc:sldChg>
      <pc:sldChg chg="modSp del mod">
        <pc:chgData name="Irland, Andrea Irland" userId="ee40e46d-2d12-4cda-8d69-a1f03634b7bc" providerId="ADAL" clId="{29760AD9-91EF-4C15-AADA-754C45C573CB}" dt="2022-01-20T13:23:43.676" v="288" actId="2696"/>
        <pc:sldMkLst>
          <pc:docMk/>
          <pc:sldMk cId="2371556635" sldId="298"/>
        </pc:sldMkLst>
        <pc:spChg chg="mod">
          <ac:chgData name="Irland, Andrea Irland" userId="ee40e46d-2d12-4cda-8d69-a1f03634b7bc" providerId="ADAL" clId="{29760AD9-91EF-4C15-AADA-754C45C573CB}" dt="2022-01-19T22:08:37.896" v="41"/>
          <ac:spMkLst>
            <pc:docMk/>
            <pc:sldMk cId="2371556635" sldId="298"/>
            <ac:spMk id="12" creationId="{308F5FF8-BC4B-414C-ACD6-5B51DF1CD409}"/>
          </ac:spMkLst>
        </pc:spChg>
      </pc:sldChg>
      <pc:sldChg chg="modSp mod">
        <pc:chgData name="Irland, Andrea Irland" userId="ee40e46d-2d12-4cda-8d69-a1f03634b7bc" providerId="ADAL" clId="{29760AD9-91EF-4C15-AADA-754C45C573CB}" dt="2022-01-19T22:06:29.475" v="28"/>
        <pc:sldMkLst>
          <pc:docMk/>
          <pc:sldMk cId="873085690" sldId="300"/>
        </pc:sldMkLst>
        <pc:spChg chg="mod">
          <ac:chgData name="Irland, Andrea Irland" userId="ee40e46d-2d12-4cda-8d69-a1f03634b7bc" providerId="ADAL" clId="{29760AD9-91EF-4C15-AADA-754C45C573CB}" dt="2022-01-19T22:06:29.475" v="28"/>
          <ac:spMkLst>
            <pc:docMk/>
            <pc:sldMk cId="873085690" sldId="300"/>
            <ac:spMk id="26" creationId="{ACDCAF33-B93B-4644-B536-735CC7ACE7DB}"/>
          </ac:spMkLst>
        </pc:spChg>
      </pc:sldChg>
      <pc:sldChg chg="addSp delSp modSp mod">
        <pc:chgData name="Irland, Andrea Irland" userId="ee40e46d-2d12-4cda-8d69-a1f03634b7bc" providerId="ADAL" clId="{29760AD9-91EF-4C15-AADA-754C45C573CB}" dt="2022-01-20T13:39:31.498" v="405" actId="14100"/>
        <pc:sldMkLst>
          <pc:docMk/>
          <pc:sldMk cId="2382476307" sldId="301"/>
        </pc:sldMkLst>
        <pc:spChg chg="mod">
          <ac:chgData name="Irland, Andrea Irland" userId="ee40e46d-2d12-4cda-8d69-a1f03634b7bc" providerId="ADAL" clId="{29760AD9-91EF-4C15-AADA-754C45C573CB}" dt="2022-01-19T22:09:03.042" v="44"/>
          <ac:spMkLst>
            <pc:docMk/>
            <pc:sldMk cId="2382476307" sldId="301"/>
            <ac:spMk id="12" creationId="{1228536C-807B-4CA0-9634-8F290F482342}"/>
          </ac:spMkLst>
        </pc:spChg>
        <pc:picChg chg="del mod">
          <ac:chgData name="Irland, Andrea Irland" userId="ee40e46d-2d12-4cda-8d69-a1f03634b7bc" providerId="ADAL" clId="{29760AD9-91EF-4C15-AADA-754C45C573CB}" dt="2022-01-19T23:04:20.469" v="199" actId="478"/>
          <ac:picMkLst>
            <pc:docMk/>
            <pc:sldMk cId="2382476307" sldId="301"/>
            <ac:picMk id="3" creationId="{FC4F4606-54DB-48CA-BC63-B1F8DC381427}"/>
          </ac:picMkLst>
        </pc:picChg>
        <pc:picChg chg="add del mod">
          <ac:chgData name="Irland, Andrea Irland" userId="ee40e46d-2d12-4cda-8d69-a1f03634b7bc" providerId="ADAL" clId="{29760AD9-91EF-4C15-AADA-754C45C573CB}" dt="2022-01-20T13:37:43.027" v="377" actId="21"/>
          <ac:picMkLst>
            <pc:docMk/>
            <pc:sldMk cId="2382476307" sldId="301"/>
            <ac:picMk id="7" creationId="{6C4026CE-61AC-46B5-9467-8CAF49353568}"/>
          </ac:picMkLst>
        </pc:picChg>
        <pc:picChg chg="del">
          <ac:chgData name="Irland, Andrea Irland" userId="ee40e46d-2d12-4cda-8d69-a1f03634b7bc" providerId="ADAL" clId="{29760AD9-91EF-4C15-AADA-754C45C573CB}" dt="2022-01-19T23:04:19.598" v="197" actId="478"/>
          <ac:picMkLst>
            <pc:docMk/>
            <pc:sldMk cId="2382476307" sldId="301"/>
            <ac:picMk id="9" creationId="{4D439282-7BEA-47F0-A059-DFCC891A229F}"/>
          </ac:picMkLst>
        </pc:picChg>
        <pc:picChg chg="del">
          <ac:chgData name="Irland, Andrea Irland" userId="ee40e46d-2d12-4cda-8d69-a1f03634b7bc" providerId="ADAL" clId="{29760AD9-91EF-4C15-AADA-754C45C573CB}" dt="2022-01-19T23:04:22.588" v="201" actId="478"/>
          <ac:picMkLst>
            <pc:docMk/>
            <pc:sldMk cId="2382476307" sldId="301"/>
            <ac:picMk id="10" creationId="{DF136E8F-F87B-4B8A-BAFC-0F04AD034FCB}"/>
          </ac:picMkLst>
        </pc:picChg>
        <pc:picChg chg="add del">
          <ac:chgData name="Irland, Andrea Irland" userId="ee40e46d-2d12-4cda-8d69-a1f03634b7bc" providerId="ADAL" clId="{29760AD9-91EF-4C15-AADA-754C45C573CB}" dt="2022-01-20T13:37:18.057" v="372" actId="21"/>
          <ac:picMkLst>
            <pc:docMk/>
            <pc:sldMk cId="2382476307" sldId="301"/>
            <ac:picMk id="13" creationId="{5767D311-FEF9-48F2-9954-905A4781EABF}"/>
          </ac:picMkLst>
        </pc:picChg>
        <pc:picChg chg="add del mod">
          <ac:chgData name="Irland, Andrea Irland" userId="ee40e46d-2d12-4cda-8d69-a1f03634b7bc" providerId="ADAL" clId="{29760AD9-91EF-4C15-AADA-754C45C573CB}" dt="2022-01-20T13:32:18.187" v="334" actId="21"/>
          <ac:picMkLst>
            <pc:docMk/>
            <pc:sldMk cId="2382476307" sldId="301"/>
            <ac:picMk id="15" creationId="{F9DDF5A8-4E1A-4643-8E87-F22F02B817EB}"/>
          </ac:picMkLst>
        </pc:picChg>
        <pc:picChg chg="add mod">
          <ac:chgData name="Irland, Andrea Irland" userId="ee40e46d-2d12-4cda-8d69-a1f03634b7bc" providerId="ADAL" clId="{29760AD9-91EF-4C15-AADA-754C45C573CB}" dt="2022-01-20T13:39:31.498" v="405" actId="14100"/>
          <ac:picMkLst>
            <pc:docMk/>
            <pc:sldMk cId="2382476307" sldId="301"/>
            <ac:picMk id="18" creationId="{276D895D-BEF9-403D-A066-7473C1476513}"/>
          </ac:picMkLst>
        </pc:picChg>
        <pc:picChg chg="add mod">
          <ac:chgData name="Irland, Andrea Irland" userId="ee40e46d-2d12-4cda-8d69-a1f03634b7bc" providerId="ADAL" clId="{29760AD9-91EF-4C15-AADA-754C45C573CB}" dt="2022-01-20T13:39:00.507" v="395" actId="1076"/>
          <ac:picMkLst>
            <pc:docMk/>
            <pc:sldMk cId="2382476307" sldId="301"/>
            <ac:picMk id="20" creationId="{BACFC7B7-8849-4819-9B61-2F80C96FD209}"/>
          </ac:picMkLst>
        </pc:picChg>
        <pc:picChg chg="add del mod">
          <ac:chgData name="Irland, Andrea Irland" userId="ee40e46d-2d12-4cda-8d69-a1f03634b7bc" providerId="ADAL" clId="{29760AD9-91EF-4C15-AADA-754C45C573CB}" dt="2022-01-20T13:32:43.058" v="341" actId="21"/>
          <ac:picMkLst>
            <pc:docMk/>
            <pc:sldMk cId="2382476307" sldId="301"/>
            <ac:picMk id="25" creationId="{94E6CAEC-7E2F-4A1F-B279-619A15836EF6}"/>
          </ac:picMkLst>
        </pc:picChg>
        <pc:picChg chg="add del mod">
          <ac:chgData name="Irland, Andrea Irland" userId="ee40e46d-2d12-4cda-8d69-a1f03634b7bc" providerId="ADAL" clId="{29760AD9-91EF-4C15-AADA-754C45C573CB}" dt="2022-01-20T13:32:07.265" v="332" actId="21"/>
          <ac:picMkLst>
            <pc:docMk/>
            <pc:sldMk cId="2382476307" sldId="301"/>
            <ac:picMk id="27" creationId="{3C438361-60AD-403B-BE87-7C4091DBA845}"/>
          </ac:picMkLst>
        </pc:picChg>
        <pc:picChg chg="add del">
          <ac:chgData name="Irland, Andrea Irland" userId="ee40e46d-2d12-4cda-8d69-a1f03634b7bc" providerId="ADAL" clId="{29760AD9-91EF-4C15-AADA-754C45C573CB}" dt="2022-01-20T13:30:20.422" v="320" actId="21"/>
          <ac:picMkLst>
            <pc:docMk/>
            <pc:sldMk cId="2382476307" sldId="301"/>
            <ac:picMk id="29" creationId="{823E6B55-536D-4181-83E4-706870665897}"/>
          </ac:picMkLst>
        </pc:picChg>
        <pc:picChg chg="add del">
          <ac:chgData name="Irland, Andrea Irland" userId="ee40e46d-2d12-4cda-8d69-a1f03634b7bc" providerId="ADAL" clId="{29760AD9-91EF-4C15-AADA-754C45C573CB}" dt="2022-01-20T13:28:10.960" v="305" actId="21"/>
          <ac:picMkLst>
            <pc:docMk/>
            <pc:sldMk cId="2382476307" sldId="301"/>
            <ac:picMk id="31" creationId="{1BBCD7BA-E5A0-464E-94DE-B8C40DD47657}"/>
          </ac:picMkLst>
        </pc:picChg>
        <pc:picChg chg="add del mod">
          <ac:chgData name="Irland, Andrea Irland" userId="ee40e46d-2d12-4cda-8d69-a1f03634b7bc" providerId="ADAL" clId="{29760AD9-91EF-4C15-AADA-754C45C573CB}" dt="2022-01-20T13:36:53.386" v="367" actId="21"/>
          <ac:picMkLst>
            <pc:docMk/>
            <pc:sldMk cId="2382476307" sldId="301"/>
            <ac:picMk id="32" creationId="{9035A118-FB78-4A78-99D2-AE451A14ED19}"/>
          </ac:picMkLst>
        </pc:picChg>
        <pc:picChg chg="add mod">
          <ac:chgData name="Irland, Andrea Irland" userId="ee40e46d-2d12-4cda-8d69-a1f03634b7bc" providerId="ADAL" clId="{29760AD9-91EF-4C15-AADA-754C45C573CB}" dt="2022-01-20T13:39:04.764" v="396" actId="1076"/>
          <ac:picMkLst>
            <pc:docMk/>
            <pc:sldMk cId="2382476307" sldId="301"/>
            <ac:picMk id="34" creationId="{B1D1C786-FEAA-4B44-9EFE-85908887AC38}"/>
          </ac:picMkLst>
        </pc:picChg>
        <pc:picChg chg="add mod">
          <ac:chgData name="Irland, Andrea Irland" userId="ee40e46d-2d12-4cda-8d69-a1f03634b7bc" providerId="ADAL" clId="{29760AD9-91EF-4C15-AADA-754C45C573CB}" dt="2022-01-20T13:39:16.915" v="401" actId="14100"/>
          <ac:picMkLst>
            <pc:docMk/>
            <pc:sldMk cId="2382476307" sldId="301"/>
            <ac:picMk id="35" creationId="{51EBED82-E56C-4899-9674-5CF310F16D38}"/>
          </ac:picMkLst>
        </pc:picChg>
        <pc:picChg chg="add mod">
          <ac:chgData name="Irland, Andrea Irland" userId="ee40e46d-2d12-4cda-8d69-a1f03634b7bc" providerId="ADAL" clId="{29760AD9-91EF-4C15-AADA-754C45C573CB}" dt="2022-01-20T13:39:21.357" v="402" actId="14100"/>
          <ac:picMkLst>
            <pc:docMk/>
            <pc:sldMk cId="2382476307" sldId="301"/>
            <ac:picMk id="36" creationId="{29EB82F4-E491-4D7A-BC4E-E8FDCD05F225}"/>
          </ac:picMkLst>
        </pc:picChg>
        <pc:picChg chg="add mod">
          <ac:chgData name="Irland, Andrea Irland" userId="ee40e46d-2d12-4cda-8d69-a1f03634b7bc" providerId="ADAL" clId="{29760AD9-91EF-4C15-AADA-754C45C573CB}" dt="2022-01-20T13:39:27.372" v="404" actId="1076"/>
          <ac:picMkLst>
            <pc:docMk/>
            <pc:sldMk cId="2382476307" sldId="301"/>
            <ac:picMk id="37" creationId="{ADED0A89-7E87-41F1-A3DF-7FF8781EBBDF}"/>
          </ac:picMkLst>
        </pc:picChg>
        <pc:picChg chg="del">
          <ac:chgData name="Irland, Andrea Irland" userId="ee40e46d-2d12-4cda-8d69-a1f03634b7bc" providerId="ADAL" clId="{29760AD9-91EF-4C15-AADA-754C45C573CB}" dt="2022-01-19T23:04:21.566" v="200" actId="478"/>
          <ac:picMkLst>
            <pc:docMk/>
            <pc:sldMk cId="2382476307" sldId="301"/>
            <ac:picMk id="1026" creationId="{A36AF144-BC81-4285-A43A-D94FBC48014F}"/>
          </ac:picMkLst>
        </pc:picChg>
      </pc:sldChg>
      <pc:sldChg chg="modSp mod">
        <pc:chgData name="Irland, Andrea Irland" userId="ee40e46d-2d12-4cda-8d69-a1f03634b7bc" providerId="ADAL" clId="{29760AD9-91EF-4C15-AADA-754C45C573CB}" dt="2022-01-19T22:06:43.915" v="29"/>
        <pc:sldMkLst>
          <pc:docMk/>
          <pc:sldMk cId="541552771" sldId="303"/>
        </pc:sldMkLst>
        <pc:spChg chg="mod">
          <ac:chgData name="Irland, Andrea Irland" userId="ee40e46d-2d12-4cda-8d69-a1f03634b7bc" providerId="ADAL" clId="{29760AD9-91EF-4C15-AADA-754C45C573CB}" dt="2022-01-19T22:06:43.915" v="29"/>
          <ac:spMkLst>
            <pc:docMk/>
            <pc:sldMk cId="541552771" sldId="303"/>
            <ac:spMk id="2" creationId="{16DB152B-1002-4A4F-BFD3-7FEA2F62346B}"/>
          </ac:spMkLst>
        </pc:spChg>
      </pc:sldChg>
      <pc:sldChg chg="addSp delSp modSp mod">
        <pc:chgData name="Irland, Andrea Irland" userId="ee40e46d-2d12-4cda-8d69-a1f03634b7bc" providerId="ADAL" clId="{29760AD9-91EF-4C15-AADA-754C45C573CB}" dt="2022-01-20T13:47:19.470" v="481" actId="1076"/>
        <pc:sldMkLst>
          <pc:docMk/>
          <pc:sldMk cId="832473002" sldId="304"/>
        </pc:sldMkLst>
        <pc:spChg chg="mod">
          <ac:chgData name="Irland, Andrea Irland" userId="ee40e46d-2d12-4cda-8d69-a1f03634b7bc" providerId="ADAL" clId="{29760AD9-91EF-4C15-AADA-754C45C573CB}" dt="2022-01-19T22:09:11.809" v="45"/>
          <ac:spMkLst>
            <pc:docMk/>
            <pc:sldMk cId="832473002" sldId="304"/>
            <ac:spMk id="15" creationId="{CA589D18-E354-4B94-B90B-196548D556F3}"/>
          </ac:spMkLst>
        </pc:spChg>
        <pc:picChg chg="add del">
          <ac:chgData name="Irland, Andrea Irland" userId="ee40e46d-2d12-4cda-8d69-a1f03634b7bc" providerId="ADAL" clId="{29760AD9-91EF-4C15-AADA-754C45C573CB}" dt="2022-01-20T13:30:59.830" v="324" actId="21"/>
          <ac:picMkLst>
            <pc:docMk/>
            <pc:sldMk cId="832473002" sldId="304"/>
            <ac:picMk id="3" creationId="{2642E5BB-5F9E-4DFF-AEDB-81FC7CFBCB03}"/>
          </ac:picMkLst>
        </pc:picChg>
        <pc:picChg chg="add mod">
          <ac:chgData name="Irland, Andrea Irland" userId="ee40e46d-2d12-4cda-8d69-a1f03634b7bc" providerId="ADAL" clId="{29760AD9-91EF-4C15-AADA-754C45C573CB}" dt="2022-01-20T13:46:52.455" v="474" actId="1076"/>
          <ac:picMkLst>
            <pc:docMk/>
            <pc:sldMk cId="832473002" sldId="304"/>
            <ac:picMk id="9" creationId="{08999803-8558-4266-B18F-7583012B9FAC}"/>
          </ac:picMkLst>
        </pc:picChg>
        <pc:picChg chg="add del mod">
          <ac:chgData name="Irland, Andrea Irland" userId="ee40e46d-2d12-4cda-8d69-a1f03634b7bc" providerId="ADAL" clId="{29760AD9-91EF-4C15-AADA-754C45C573CB}" dt="2022-01-20T13:40:24.979" v="409" actId="21"/>
          <ac:picMkLst>
            <pc:docMk/>
            <pc:sldMk cId="832473002" sldId="304"/>
            <ac:picMk id="11" creationId="{2E417F31-B9F5-45ED-B459-58F9895C5206}"/>
          </ac:picMkLst>
        </pc:picChg>
        <pc:picChg chg="add mod">
          <ac:chgData name="Irland, Andrea Irland" userId="ee40e46d-2d12-4cda-8d69-a1f03634b7bc" providerId="ADAL" clId="{29760AD9-91EF-4C15-AADA-754C45C573CB}" dt="2022-01-20T13:47:05.520" v="477" actId="14100"/>
          <ac:picMkLst>
            <pc:docMk/>
            <pc:sldMk cId="832473002" sldId="304"/>
            <ac:picMk id="13" creationId="{4D532698-6B4E-4940-8417-B967E29BFB8C}"/>
          </ac:picMkLst>
        </pc:picChg>
        <pc:picChg chg="del">
          <ac:chgData name="Irland, Andrea Irland" userId="ee40e46d-2d12-4cda-8d69-a1f03634b7bc" providerId="ADAL" clId="{29760AD9-91EF-4C15-AADA-754C45C573CB}" dt="2022-01-19T23:09:51.149" v="209" actId="478"/>
          <ac:picMkLst>
            <pc:docMk/>
            <pc:sldMk cId="832473002" sldId="304"/>
            <ac:picMk id="14" creationId="{FAEA7096-9C8B-424C-9C03-43F0EDD1702C}"/>
          </ac:picMkLst>
        </pc:picChg>
        <pc:picChg chg="add mod">
          <ac:chgData name="Irland, Andrea Irland" userId="ee40e46d-2d12-4cda-8d69-a1f03634b7bc" providerId="ADAL" clId="{29760AD9-91EF-4C15-AADA-754C45C573CB}" dt="2022-01-20T13:47:01.205" v="476" actId="1076"/>
          <ac:picMkLst>
            <pc:docMk/>
            <pc:sldMk cId="832473002" sldId="304"/>
            <ac:picMk id="18" creationId="{425E7B84-0EB6-49BF-A88D-358B2E4FC6CC}"/>
          </ac:picMkLst>
        </pc:picChg>
        <pc:picChg chg="add mod">
          <ac:chgData name="Irland, Andrea Irland" userId="ee40e46d-2d12-4cda-8d69-a1f03634b7bc" providerId="ADAL" clId="{29760AD9-91EF-4C15-AADA-754C45C573CB}" dt="2022-01-20T13:46:13.871" v="465" actId="14100"/>
          <ac:picMkLst>
            <pc:docMk/>
            <pc:sldMk cId="832473002" sldId="304"/>
            <ac:picMk id="19" creationId="{322F3FE6-7BC9-44FA-BF32-BE8C029ABCAF}"/>
          </ac:picMkLst>
        </pc:picChg>
        <pc:picChg chg="del mod">
          <ac:chgData name="Irland, Andrea Irland" userId="ee40e46d-2d12-4cda-8d69-a1f03634b7bc" providerId="ADAL" clId="{29760AD9-91EF-4C15-AADA-754C45C573CB}" dt="2022-01-19T23:09:53.885" v="211" actId="478"/>
          <ac:picMkLst>
            <pc:docMk/>
            <pc:sldMk cId="832473002" sldId="304"/>
            <ac:picMk id="20" creationId="{7977CD44-F9B0-4F23-9F65-A14F080AE750}"/>
          </ac:picMkLst>
        </pc:picChg>
        <pc:picChg chg="add mod">
          <ac:chgData name="Irland, Andrea Irland" userId="ee40e46d-2d12-4cda-8d69-a1f03634b7bc" providerId="ADAL" clId="{29760AD9-91EF-4C15-AADA-754C45C573CB}" dt="2022-01-20T13:47:19.470" v="481" actId="1076"/>
          <ac:picMkLst>
            <pc:docMk/>
            <pc:sldMk cId="832473002" sldId="304"/>
            <ac:picMk id="21" creationId="{FD4B8426-1301-49D8-9E29-745602E792EF}"/>
          </ac:picMkLst>
        </pc:picChg>
        <pc:picChg chg="add mod modCrop">
          <ac:chgData name="Irland, Andrea Irland" userId="ee40e46d-2d12-4cda-8d69-a1f03634b7bc" providerId="ADAL" clId="{29760AD9-91EF-4C15-AADA-754C45C573CB}" dt="2022-01-20T13:47:10.006" v="478" actId="14100"/>
          <ac:picMkLst>
            <pc:docMk/>
            <pc:sldMk cId="832473002" sldId="304"/>
            <ac:picMk id="25" creationId="{FB9E04CE-654F-4BCF-A6A9-F9FDFC80C246}"/>
          </ac:picMkLst>
        </pc:picChg>
      </pc:sldChg>
      <pc:sldChg chg="addSp delSp modSp mod">
        <pc:chgData name="Irland, Andrea Irland" userId="ee40e46d-2d12-4cda-8d69-a1f03634b7bc" providerId="ADAL" clId="{29760AD9-91EF-4C15-AADA-754C45C573CB}" dt="2022-01-20T13:36:13.847" v="359" actId="1076"/>
        <pc:sldMkLst>
          <pc:docMk/>
          <pc:sldMk cId="687532294" sldId="305"/>
        </pc:sldMkLst>
        <pc:spChg chg="mod">
          <ac:chgData name="Irland, Andrea Irland" userId="ee40e46d-2d12-4cda-8d69-a1f03634b7bc" providerId="ADAL" clId="{29760AD9-91EF-4C15-AADA-754C45C573CB}" dt="2022-01-19T22:08:53.824" v="43"/>
          <ac:spMkLst>
            <pc:docMk/>
            <pc:sldMk cId="687532294" sldId="305"/>
            <ac:spMk id="7" creationId="{80B3625B-0683-4BB7-8806-41CD662021A9}"/>
          </ac:spMkLst>
        </pc:spChg>
        <pc:picChg chg="add mod">
          <ac:chgData name="Irland, Andrea Irland" userId="ee40e46d-2d12-4cda-8d69-a1f03634b7bc" providerId="ADAL" clId="{29760AD9-91EF-4C15-AADA-754C45C573CB}" dt="2022-01-20T13:35:30.099" v="349" actId="1076"/>
          <ac:picMkLst>
            <pc:docMk/>
            <pc:sldMk cId="687532294" sldId="305"/>
            <ac:picMk id="3" creationId="{2C67BA7D-9754-49C0-BA47-16A8EC762B9B}"/>
          </ac:picMkLst>
        </pc:picChg>
        <pc:picChg chg="mod">
          <ac:chgData name="Irland, Andrea Irland" userId="ee40e46d-2d12-4cda-8d69-a1f03634b7bc" providerId="ADAL" clId="{29760AD9-91EF-4C15-AADA-754C45C573CB}" dt="2022-01-19T22:40:11.251" v="182" actId="1076"/>
          <ac:picMkLst>
            <pc:docMk/>
            <pc:sldMk cId="687532294" sldId="305"/>
            <ac:picMk id="8" creationId="{4B88A6F6-EB9A-4B30-BB63-6A6CA6A9EB42}"/>
          </ac:picMkLst>
        </pc:picChg>
        <pc:picChg chg="add del mod">
          <ac:chgData name="Irland, Andrea Irland" userId="ee40e46d-2d12-4cda-8d69-a1f03634b7bc" providerId="ADAL" clId="{29760AD9-91EF-4C15-AADA-754C45C573CB}" dt="2022-01-20T13:27:13.528" v="294" actId="478"/>
          <ac:picMkLst>
            <pc:docMk/>
            <pc:sldMk cId="687532294" sldId="305"/>
            <ac:picMk id="10" creationId="{3F55FDCF-3DEA-4748-96F7-560FED5C3F09}"/>
          </ac:picMkLst>
        </pc:picChg>
        <pc:picChg chg="add del mod">
          <ac:chgData name="Irland, Andrea Irland" userId="ee40e46d-2d12-4cda-8d69-a1f03634b7bc" providerId="ADAL" clId="{29760AD9-91EF-4C15-AADA-754C45C573CB}" dt="2022-01-20T13:28:33.391" v="310" actId="21"/>
          <ac:picMkLst>
            <pc:docMk/>
            <pc:sldMk cId="687532294" sldId="305"/>
            <ac:picMk id="12" creationId="{32D1CC55-BF0F-44FF-A0A8-BDD2BF72B9B4}"/>
          </ac:picMkLst>
        </pc:picChg>
        <pc:picChg chg="del">
          <ac:chgData name="Irland, Andrea Irland" userId="ee40e46d-2d12-4cda-8d69-a1f03634b7bc" providerId="ADAL" clId="{29760AD9-91EF-4C15-AADA-754C45C573CB}" dt="2022-01-19T22:40:16.792" v="183" actId="478"/>
          <ac:picMkLst>
            <pc:docMk/>
            <pc:sldMk cId="687532294" sldId="305"/>
            <ac:picMk id="14" creationId="{E51C8D91-C137-4C37-9630-C08B3674D49C}"/>
          </ac:picMkLst>
        </pc:picChg>
        <pc:picChg chg="add del mod">
          <ac:chgData name="Irland, Andrea Irland" userId="ee40e46d-2d12-4cda-8d69-a1f03634b7bc" providerId="ADAL" clId="{29760AD9-91EF-4C15-AADA-754C45C573CB}" dt="2022-01-20T13:30:33.106" v="322" actId="21"/>
          <ac:picMkLst>
            <pc:docMk/>
            <pc:sldMk cId="687532294" sldId="305"/>
            <ac:picMk id="15" creationId="{ECE6F9B5-3008-469F-B0B5-A1B04F1D19B1}"/>
          </ac:picMkLst>
        </pc:picChg>
        <pc:picChg chg="del mod">
          <ac:chgData name="Irland, Andrea Irland" userId="ee40e46d-2d12-4cda-8d69-a1f03634b7bc" providerId="ADAL" clId="{29760AD9-91EF-4C15-AADA-754C45C573CB}" dt="2022-01-19T22:40:18.289" v="186" actId="478"/>
          <ac:picMkLst>
            <pc:docMk/>
            <pc:sldMk cId="687532294" sldId="305"/>
            <ac:picMk id="18" creationId="{5CD9B927-45B3-4CAD-A0D6-473E7F5610CA}"/>
          </ac:picMkLst>
        </pc:picChg>
        <pc:picChg chg="del">
          <ac:chgData name="Irland, Andrea Irland" userId="ee40e46d-2d12-4cda-8d69-a1f03634b7bc" providerId="ADAL" clId="{29760AD9-91EF-4C15-AADA-754C45C573CB}" dt="2022-01-19T22:40:19.976" v="188" actId="478"/>
          <ac:picMkLst>
            <pc:docMk/>
            <pc:sldMk cId="687532294" sldId="305"/>
            <ac:picMk id="19" creationId="{DFAD0187-2350-4D6B-B1B7-F3860EF06F05}"/>
          </ac:picMkLst>
        </pc:picChg>
        <pc:picChg chg="del">
          <ac:chgData name="Irland, Andrea Irland" userId="ee40e46d-2d12-4cda-8d69-a1f03634b7bc" providerId="ADAL" clId="{29760AD9-91EF-4C15-AADA-754C45C573CB}" dt="2022-01-19T22:40:17.681" v="184" actId="478"/>
          <ac:picMkLst>
            <pc:docMk/>
            <pc:sldMk cId="687532294" sldId="305"/>
            <ac:picMk id="20" creationId="{D126F421-26DC-4CF2-AEB1-8A031BD4091A}"/>
          </ac:picMkLst>
        </pc:picChg>
        <pc:picChg chg="del">
          <ac:chgData name="Irland, Andrea Irland" userId="ee40e46d-2d12-4cda-8d69-a1f03634b7bc" providerId="ADAL" clId="{29760AD9-91EF-4C15-AADA-754C45C573CB}" dt="2022-01-19T22:40:19.352" v="187" actId="478"/>
          <ac:picMkLst>
            <pc:docMk/>
            <pc:sldMk cId="687532294" sldId="305"/>
            <ac:picMk id="21" creationId="{FF6C910A-4416-49F9-9297-0CC5A8B4E232}"/>
          </ac:picMkLst>
        </pc:picChg>
        <pc:picChg chg="add mod">
          <ac:chgData name="Irland, Andrea Irland" userId="ee40e46d-2d12-4cda-8d69-a1f03634b7bc" providerId="ADAL" clId="{29760AD9-91EF-4C15-AADA-754C45C573CB}" dt="2022-01-20T13:36:13.847" v="359" actId="1076"/>
          <ac:picMkLst>
            <pc:docMk/>
            <pc:sldMk cId="687532294" sldId="305"/>
            <ac:picMk id="25" creationId="{AC1A2EE4-D851-4B76-8F46-22EC44B20F8C}"/>
          </ac:picMkLst>
        </pc:picChg>
        <pc:picChg chg="add mod">
          <ac:chgData name="Irland, Andrea Irland" userId="ee40e46d-2d12-4cda-8d69-a1f03634b7bc" providerId="ADAL" clId="{29760AD9-91EF-4C15-AADA-754C45C573CB}" dt="2022-01-20T13:36:05.093" v="356" actId="1076"/>
          <ac:picMkLst>
            <pc:docMk/>
            <pc:sldMk cId="687532294" sldId="305"/>
            <ac:picMk id="26" creationId="{020DEB41-010C-451C-B351-D62069DCDFC9}"/>
          </ac:picMkLst>
        </pc:picChg>
        <pc:picChg chg="add mod">
          <ac:chgData name="Irland, Andrea Irland" userId="ee40e46d-2d12-4cda-8d69-a1f03634b7bc" providerId="ADAL" clId="{29760AD9-91EF-4C15-AADA-754C45C573CB}" dt="2022-01-20T13:36:08.476" v="357" actId="1076"/>
          <ac:picMkLst>
            <pc:docMk/>
            <pc:sldMk cId="687532294" sldId="305"/>
            <ac:picMk id="27" creationId="{F4D18A4B-E48D-43F2-8C1A-30CA976E8197}"/>
          </ac:picMkLst>
        </pc:picChg>
      </pc:sldChg>
      <pc:sldChg chg="modSp mod">
        <pc:chgData name="Irland, Andrea Irland" userId="ee40e46d-2d12-4cda-8d69-a1f03634b7bc" providerId="ADAL" clId="{29760AD9-91EF-4C15-AADA-754C45C573CB}" dt="2022-01-19T22:07:30.329" v="34"/>
        <pc:sldMkLst>
          <pc:docMk/>
          <pc:sldMk cId="2342541674" sldId="306"/>
        </pc:sldMkLst>
        <pc:spChg chg="mod">
          <ac:chgData name="Irland, Andrea Irland" userId="ee40e46d-2d12-4cda-8d69-a1f03634b7bc" providerId="ADAL" clId="{29760AD9-91EF-4C15-AADA-754C45C573CB}" dt="2022-01-19T22:07:30.329" v="34"/>
          <ac:spMkLst>
            <pc:docMk/>
            <pc:sldMk cId="2342541674" sldId="306"/>
            <ac:spMk id="10" creationId="{4991C209-8462-49CA-8723-AD322A450BB5}"/>
          </ac:spMkLst>
        </pc:spChg>
      </pc:sldChg>
      <pc:sldChg chg="modSp mod">
        <pc:chgData name="Irland, Andrea Irland" userId="ee40e46d-2d12-4cda-8d69-a1f03634b7bc" providerId="ADAL" clId="{29760AD9-91EF-4C15-AADA-754C45C573CB}" dt="2022-01-19T22:06:52.344" v="30"/>
        <pc:sldMkLst>
          <pc:docMk/>
          <pc:sldMk cId="3314599436" sldId="307"/>
        </pc:sldMkLst>
        <pc:spChg chg="mod">
          <ac:chgData name="Irland, Andrea Irland" userId="ee40e46d-2d12-4cda-8d69-a1f03634b7bc" providerId="ADAL" clId="{29760AD9-91EF-4C15-AADA-754C45C573CB}" dt="2022-01-19T22:06:52.344" v="30"/>
          <ac:spMkLst>
            <pc:docMk/>
            <pc:sldMk cId="3314599436" sldId="307"/>
            <ac:spMk id="3" creationId="{CD2B8B72-DEB3-4A4D-98E0-8D93FB22CB60}"/>
          </ac:spMkLst>
        </pc:spChg>
      </pc:sldChg>
      <pc:sldChg chg="addSp delSp modSp mod">
        <pc:chgData name="Irland, Andrea Irland" userId="ee40e46d-2d12-4cda-8d69-a1f03634b7bc" providerId="ADAL" clId="{29760AD9-91EF-4C15-AADA-754C45C573CB}" dt="2022-01-19T22:14:52.142" v="54" actId="1076"/>
        <pc:sldMkLst>
          <pc:docMk/>
          <pc:sldMk cId="1089916557" sldId="308"/>
        </pc:sldMkLst>
        <pc:spChg chg="mod">
          <ac:chgData name="Irland, Andrea Irland" userId="ee40e46d-2d12-4cda-8d69-a1f03634b7bc" providerId="ADAL" clId="{29760AD9-91EF-4C15-AADA-754C45C573CB}" dt="2022-01-19T22:07:00.721" v="31"/>
          <ac:spMkLst>
            <pc:docMk/>
            <pc:sldMk cId="1089916557" sldId="308"/>
            <ac:spMk id="11" creationId="{37544955-A5EE-4E61-A1C8-38FF7362C930}"/>
          </ac:spMkLst>
        </pc:spChg>
        <pc:picChg chg="add mod">
          <ac:chgData name="Irland, Andrea Irland" userId="ee40e46d-2d12-4cda-8d69-a1f03634b7bc" providerId="ADAL" clId="{29760AD9-91EF-4C15-AADA-754C45C573CB}" dt="2022-01-19T22:14:52.142" v="54" actId="1076"/>
          <ac:picMkLst>
            <pc:docMk/>
            <pc:sldMk cId="1089916557" sldId="308"/>
            <ac:picMk id="3" creationId="{638257F8-9B85-4F69-BCF7-B7518452E502}"/>
          </ac:picMkLst>
        </pc:picChg>
        <pc:picChg chg="del">
          <ac:chgData name="Irland, Andrea Irland" userId="ee40e46d-2d12-4cda-8d69-a1f03634b7bc" providerId="ADAL" clId="{29760AD9-91EF-4C15-AADA-754C45C573CB}" dt="2022-01-19T22:11:40.293" v="51" actId="478"/>
          <ac:picMkLst>
            <pc:docMk/>
            <pc:sldMk cId="1089916557" sldId="308"/>
            <ac:picMk id="7" creationId="{BF1D3B3C-6437-467B-8BEC-47B309104696}"/>
          </ac:picMkLst>
        </pc:picChg>
      </pc:sldChg>
      <pc:sldChg chg="modSp mod">
        <pc:chgData name="Irland, Andrea Irland" userId="ee40e46d-2d12-4cda-8d69-a1f03634b7bc" providerId="ADAL" clId="{29760AD9-91EF-4C15-AADA-754C45C573CB}" dt="2022-01-19T22:07:11.849" v="32"/>
        <pc:sldMkLst>
          <pc:docMk/>
          <pc:sldMk cId="3854823433" sldId="309"/>
        </pc:sldMkLst>
        <pc:spChg chg="mod">
          <ac:chgData name="Irland, Andrea Irland" userId="ee40e46d-2d12-4cda-8d69-a1f03634b7bc" providerId="ADAL" clId="{29760AD9-91EF-4C15-AADA-754C45C573CB}" dt="2022-01-19T22:07:11.849" v="32"/>
          <ac:spMkLst>
            <pc:docMk/>
            <pc:sldMk cId="3854823433" sldId="309"/>
            <ac:spMk id="7" creationId="{68B997A6-961D-42E9-AB29-999987522AE0}"/>
          </ac:spMkLst>
        </pc:spChg>
      </pc:sldChg>
      <pc:sldChg chg="modSp mod">
        <pc:chgData name="Irland, Andrea Irland" userId="ee40e46d-2d12-4cda-8d69-a1f03634b7bc" providerId="ADAL" clId="{29760AD9-91EF-4C15-AADA-754C45C573CB}" dt="2022-01-20T13:48:27.456" v="491" actId="20577"/>
        <pc:sldMkLst>
          <pc:docMk/>
          <pc:sldMk cId="952275194" sldId="310"/>
        </pc:sldMkLst>
        <pc:spChg chg="mod">
          <ac:chgData name="Irland, Andrea Irland" userId="ee40e46d-2d12-4cda-8d69-a1f03634b7bc" providerId="ADAL" clId="{29760AD9-91EF-4C15-AADA-754C45C573CB}" dt="2022-01-19T22:09:31.113" v="47"/>
          <ac:spMkLst>
            <pc:docMk/>
            <pc:sldMk cId="952275194" sldId="310"/>
            <ac:spMk id="2" creationId="{36358698-57D8-4194-8FE8-D6C6884F7431}"/>
          </ac:spMkLst>
        </pc:spChg>
        <pc:spChg chg="mod">
          <ac:chgData name="Irland, Andrea Irland" userId="ee40e46d-2d12-4cda-8d69-a1f03634b7bc" providerId="ADAL" clId="{29760AD9-91EF-4C15-AADA-754C45C573CB}" dt="2022-01-20T13:48:27.456" v="491" actId="20577"/>
          <ac:spMkLst>
            <pc:docMk/>
            <pc:sldMk cId="952275194" sldId="310"/>
            <ac:spMk id="3" creationId="{0A1ED04E-52DD-4640-8CD2-F608A2D73EDF}"/>
          </ac:spMkLst>
        </pc:spChg>
      </pc:sldChg>
      <pc:sldChg chg="addSp delSp modSp mod">
        <pc:chgData name="Irland, Andrea Irland" userId="ee40e46d-2d12-4cda-8d69-a1f03634b7bc" providerId="ADAL" clId="{29760AD9-91EF-4C15-AADA-754C45C573CB}" dt="2022-01-19T22:27:05.123" v="76" actId="1076"/>
        <pc:sldMkLst>
          <pc:docMk/>
          <pc:sldMk cId="3246693522" sldId="313"/>
        </pc:sldMkLst>
        <pc:spChg chg="mod">
          <ac:chgData name="Irland, Andrea Irland" userId="ee40e46d-2d12-4cda-8d69-a1f03634b7bc" providerId="ADAL" clId="{29760AD9-91EF-4C15-AADA-754C45C573CB}" dt="2022-01-19T22:07:51.921" v="36"/>
          <ac:spMkLst>
            <pc:docMk/>
            <pc:sldMk cId="3246693522" sldId="313"/>
            <ac:spMk id="44" creationId="{C0C1C05C-2C69-4693-953E-F0F3848F5B02}"/>
          </ac:spMkLst>
        </pc:spChg>
        <pc:picChg chg="del">
          <ac:chgData name="Irland, Andrea Irland" userId="ee40e46d-2d12-4cda-8d69-a1f03634b7bc" providerId="ADAL" clId="{29760AD9-91EF-4C15-AADA-754C45C573CB}" dt="2022-01-19T22:26:33.033" v="71" actId="478"/>
          <ac:picMkLst>
            <pc:docMk/>
            <pc:sldMk cId="3246693522" sldId="313"/>
            <ac:picMk id="2" creationId="{F80F9440-B96A-4D1A-8A75-9E9E1EB222AA}"/>
          </ac:picMkLst>
        </pc:picChg>
        <pc:picChg chg="del">
          <ac:chgData name="Irland, Andrea Irland" userId="ee40e46d-2d12-4cda-8d69-a1f03634b7bc" providerId="ADAL" clId="{29760AD9-91EF-4C15-AADA-754C45C573CB}" dt="2022-01-19T22:26:30.354" v="70" actId="478"/>
          <ac:picMkLst>
            <pc:docMk/>
            <pc:sldMk cId="3246693522" sldId="313"/>
            <ac:picMk id="3" creationId="{9233E8CD-23FE-4804-9A31-54E34A07D26E}"/>
          </ac:picMkLst>
        </pc:picChg>
        <pc:picChg chg="add mod">
          <ac:chgData name="Irland, Andrea Irland" userId="ee40e46d-2d12-4cda-8d69-a1f03634b7bc" providerId="ADAL" clId="{29760AD9-91EF-4C15-AADA-754C45C573CB}" dt="2022-01-19T22:27:05.123" v="76" actId="1076"/>
          <ac:picMkLst>
            <pc:docMk/>
            <pc:sldMk cId="3246693522" sldId="313"/>
            <ac:picMk id="2050" creationId="{490F575D-4942-43A9-B396-DCDCBEF131F5}"/>
          </ac:picMkLst>
        </pc:picChg>
      </pc:sldChg>
      <pc:sldChg chg="addSp delSp modSp mod">
        <pc:chgData name="Irland, Andrea Irland" userId="ee40e46d-2d12-4cda-8d69-a1f03634b7bc" providerId="ADAL" clId="{29760AD9-91EF-4C15-AADA-754C45C573CB}" dt="2022-01-19T22:33:19.331" v="166" actId="14100"/>
        <pc:sldMkLst>
          <pc:docMk/>
          <pc:sldMk cId="3682985458" sldId="314"/>
        </pc:sldMkLst>
        <pc:spChg chg="mod">
          <ac:chgData name="Irland, Andrea Irland" userId="ee40e46d-2d12-4cda-8d69-a1f03634b7bc" providerId="ADAL" clId="{29760AD9-91EF-4C15-AADA-754C45C573CB}" dt="2022-01-19T22:08:07.681" v="38"/>
          <ac:spMkLst>
            <pc:docMk/>
            <pc:sldMk cId="3682985458" sldId="314"/>
            <ac:spMk id="44" creationId="{C0C1C05C-2C69-4693-953E-F0F3848F5B02}"/>
          </ac:spMkLst>
        </pc:spChg>
        <pc:picChg chg="del">
          <ac:chgData name="Irland, Andrea Irland" userId="ee40e46d-2d12-4cda-8d69-a1f03634b7bc" providerId="ADAL" clId="{29760AD9-91EF-4C15-AADA-754C45C573CB}" dt="2022-01-19T22:33:01.048" v="162" actId="478"/>
          <ac:picMkLst>
            <pc:docMk/>
            <pc:sldMk cId="3682985458" sldId="314"/>
            <ac:picMk id="2" creationId="{96C5FAB8-1A53-4816-A829-6660ED230B1E}"/>
          </ac:picMkLst>
        </pc:picChg>
        <pc:picChg chg="add mod">
          <ac:chgData name="Irland, Andrea Irland" userId="ee40e46d-2d12-4cda-8d69-a1f03634b7bc" providerId="ADAL" clId="{29760AD9-91EF-4C15-AADA-754C45C573CB}" dt="2022-01-19T22:33:19.331" v="166" actId="14100"/>
          <ac:picMkLst>
            <pc:docMk/>
            <pc:sldMk cId="3682985458" sldId="314"/>
            <ac:picMk id="4098" creationId="{E7B654C2-15D1-4962-9414-208C9E8A1D44}"/>
          </ac:picMkLst>
        </pc:picChg>
      </pc:sldChg>
      <pc:sldChg chg="addSp delSp modSp mod">
        <pc:chgData name="Irland, Andrea Irland" userId="ee40e46d-2d12-4cda-8d69-a1f03634b7bc" providerId="ADAL" clId="{29760AD9-91EF-4C15-AADA-754C45C573CB}" dt="2022-01-19T22:32:02.759" v="159" actId="1582"/>
        <pc:sldMkLst>
          <pc:docMk/>
          <pc:sldMk cId="600743162" sldId="315"/>
        </pc:sldMkLst>
        <pc:spChg chg="add mod">
          <ac:chgData name="Irland, Andrea Irland" userId="ee40e46d-2d12-4cda-8d69-a1f03634b7bc" providerId="ADAL" clId="{29760AD9-91EF-4C15-AADA-754C45C573CB}" dt="2022-01-19T22:32:02.759" v="159" actId="1582"/>
          <ac:spMkLst>
            <pc:docMk/>
            <pc:sldMk cId="600743162" sldId="315"/>
            <ac:spMk id="11" creationId="{40E53A50-F6DD-469F-AD8A-5F757703798C}"/>
          </ac:spMkLst>
        </pc:spChg>
        <pc:spChg chg="add del mod">
          <ac:chgData name="Irland, Andrea Irland" userId="ee40e46d-2d12-4cda-8d69-a1f03634b7bc" providerId="ADAL" clId="{29760AD9-91EF-4C15-AADA-754C45C573CB}" dt="2022-01-19T22:28:57.881" v="85" actId="478"/>
          <ac:spMkLst>
            <pc:docMk/>
            <pc:sldMk cId="600743162" sldId="315"/>
            <ac:spMk id="18" creationId="{B735F085-96BB-44FF-A6D1-CBE3281D4609}"/>
          </ac:spMkLst>
        </pc:spChg>
        <pc:spChg chg="add del">
          <ac:chgData name="Irland, Andrea Irland" userId="ee40e46d-2d12-4cda-8d69-a1f03634b7bc" providerId="ADAL" clId="{29760AD9-91EF-4C15-AADA-754C45C573CB}" dt="2022-01-19T22:29:24.625" v="87" actId="478"/>
          <ac:spMkLst>
            <pc:docMk/>
            <pc:sldMk cId="600743162" sldId="315"/>
            <ac:spMk id="22" creationId="{1EDCCBE8-3A83-4BF8-8336-E68BAFAE69A2}"/>
          </ac:spMkLst>
        </pc:spChg>
        <pc:spChg chg="add del">
          <ac:chgData name="Irland, Andrea Irland" userId="ee40e46d-2d12-4cda-8d69-a1f03634b7bc" providerId="ADAL" clId="{29760AD9-91EF-4C15-AADA-754C45C573CB}" dt="2022-01-19T22:30:23.402" v="93" actId="478"/>
          <ac:spMkLst>
            <pc:docMk/>
            <pc:sldMk cId="600743162" sldId="315"/>
            <ac:spMk id="23" creationId="{17DE1CFE-9032-4FB9-B985-3CA37C34A0D1}"/>
          </ac:spMkLst>
        </pc:spChg>
        <pc:spChg chg="add del">
          <ac:chgData name="Irland, Andrea Irland" userId="ee40e46d-2d12-4cda-8d69-a1f03634b7bc" providerId="ADAL" clId="{29760AD9-91EF-4C15-AADA-754C45C573CB}" dt="2022-01-19T22:30:18.249" v="92" actId="478"/>
          <ac:spMkLst>
            <pc:docMk/>
            <pc:sldMk cId="600743162" sldId="315"/>
            <ac:spMk id="25" creationId="{305343B8-EA94-4D93-BF64-6C2F59CBE156}"/>
          </ac:spMkLst>
        </pc:spChg>
        <pc:spChg chg="add del">
          <ac:chgData name="Irland, Andrea Irland" userId="ee40e46d-2d12-4cda-8d69-a1f03634b7bc" providerId="ADAL" clId="{29760AD9-91EF-4C15-AADA-754C45C573CB}" dt="2022-01-19T22:30:12.515" v="91" actId="478"/>
          <ac:spMkLst>
            <pc:docMk/>
            <pc:sldMk cId="600743162" sldId="315"/>
            <ac:spMk id="26" creationId="{32745B03-7291-459F-AD42-ADBE7B76A61E}"/>
          </ac:spMkLst>
        </pc:spChg>
        <pc:spChg chg="mod">
          <ac:chgData name="Irland, Andrea Irland" userId="ee40e46d-2d12-4cda-8d69-a1f03634b7bc" providerId="ADAL" clId="{29760AD9-91EF-4C15-AADA-754C45C573CB}" dt="2022-01-19T22:07:58.672" v="37"/>
          <ac:spMkLst>
            <pc:docMk/>
            <pc:sldMk cId="600743162" sldId="315"/>
            <ac:spMk id="44" creationId="{C0C1C05C-2C69-4693-953E-F0F3848F5B02}"/>
          </ac:spMkLst>
        </pc:spChg>
        <pc:picChg chg="del">
          <ac:chgData name="Irland, Andrea Irland" userId="ee40e46d-2d12-4cda-8d69-a1f03634b7bc" providerId="ADAL" clId="{29760AD9-91EF-4C15-AADA-754C45C573CB}" dt="2022-01-19T22:27:21.218" v="77" actId="478"/>
          <ac:picMkLst>
            <pc:docMk/>
            <pc:sldMk cId="600743162" sldId="315"/>
            <ac:picMk id="2" creationId="{68D6A142-A388-40EE-940A-D7541C3C619A}"/>
          </ac:picMkLst>
        </pc:picChg>
        <pc:picChg chg="add mod">
          <ac:chgData name="Irland, Andrea Irland" userId="ee40e46d-2d12-4cda-8d69-a1f03634b7bc" providerId="ADAL" clId="{29760AD9-91EF-4C15-AADA-754C45C573CB}" dt="2022-01-19T22:27:48.565" v="82" actId="1076"/>
          <ac:picMkLst>
            <pc:docMk/>
            <pc:sldMk cId="600743162" sldId="315"/>
            <ac:picMk id="3074" creationId="{EB958C4A-311E-4B0E-991A-9248C39F2BA2}"/>
          </ac:picMkLst>
        </pc:picChg>
      </pc:sldChg>
      <pc:sldChg chg="del">
        <pc:chgData name="Irland, Andrea Irland" userId="ee40e46d-2d12-4cda-8d69-a1f03634b7bc" providerId="ADAL" clId="{29760AD9-91EF-4C15-AADA-754C45C573CB}" dt="2023-01-18T20:35:55.092" v="515" actId="2696"/>
        <pc:sldMkLst>
          <pc:docMk/>
          <pc:sldMk cId="2860888221" sldId="321"/>
        </pc:sldMkLst>
      </pc:sldChg>
      <pc:sldChg chg="del">
        <pc:chgData name="Irland, Andrea Irland" userId="ee40e46d-2d12-4cda-8d69-a1f03634b7bc" providerId="ADAL" clId="{29760AD9-91EF-4C15-AADA-754C45C573CB}" dt="2023-01-18T20:35:30.874" v="513" actId="2696"/>
        <pc:sldMkLst>
          <pc:docMk/>
          <pc:sldMk cId="3356405841" sldId="325"/>
        </pc:sldMkLst>
      </pc:sldChg>
      <pc:sldChg chg="addSp delSp modSp add">
        <pc:chgData name="Irland, Andrea Irland" userId="ee40e46d-2d12-4cda-8d69-a1f03634b7bc" providerId="ADAL" clId="{29760AD9-91EF-4C15-AADA-754C45C573CB}" dt="2022-01-19T22:34:29.092" v="171" actId="1076"/>
        <pc:sldMkLst>
          <pc:docMk/>
          <pc:sldMk cId="1821568616" sldId="326"/>
        </pc:sldMkLst>
        <pc:picChg chg="del">
          <ac:chgData name="Irland, Andrea Irland" userId="ee40e46d-2d12-4cda-8d69-a1f03634b7bc" providerId="ADAL" clId="{29760AD9-91EF-4C15-AADA-754C45C573CB}" dt="2022-01-19T22:34:04.761" v="168" actId="478"/>
          <ac:picMkLst>
            <pc:docMk/>
            <pc:sldMk cId="1821568616" sldId="326"/>
            <ac:picMk id="4098" creationId="{E7B654C2-15D1-4962-9414-208C9E8A1D44}"/>
          </ac:picMkLst>
        </pc:picChg>
        <pc:picChg chg="add mod">
          <ac:chgData name="Irland, Andrea Irland" userId="ee40e46d-2d12-4cda-8d69-a1f03634b7bc" providerId="ADAL" clId="{29760AD9-91EF-4C15-AADA-754C45C573CB}" dt="2022-01-19T22:34:29.092" v="171" actId="1076"/>
          <ac:picMkLst>
            <pc:docMk/>
            <pc:sldMk cId="1821568616" sldId="326"/>
            <ac:picMk id="5122" creationId="{F7EA05E0-D51B-4BEE-BB04-B79DCF5BB735}"/>
          </ac:picMkLst>
        </pc:picChg>
      </pc:sldChg>
      <pc:sldChg chg="addSp delSp modSp add del mod">
        <pc:chgData name="Irland, Andrea Irland" userId="ee40e46d-2d12-4cda-8d69-a1f03634b7bc" providerId="ADAL" clId="{29760AD9-91EF-4C15-AADA-754C45C573CB}" dt="2022-01-19T23:21:11.414" v="246" actId="2696"/>
        <pc:sldMkLst>
          <pc:docMk/>
          <pc:sldMk cId="4216242544" sldId="327"/>
        </pc:sldMkLst>
        <pc:spChg chg="del">
          <ac:chgData name="Irland, Andrea Irland" userId="ee40e46d-2d12-4cda-8d69-a1f03634b7bc" providerId="ADAL" clId="{29760AD9-91EF-4C15-AADA-754C45C573CB}" dt="2022-01-19T23:20:04.816" v="237" actId="478"/>
          <ac:spMkLst>
            <pc:docMk/>
            <pc:sldMk cId="4216242544" sldId="327"/>
            <ac:spMk id="2" creationId="{8DF618E8-C26E-4504-8A30-1300A3C9D911}"/>
          </ac:spMkLst>
        </pc:spChg>
        <pc:spChg chg="add del mod">
          <ac:chgData name="Irland, Andrea Irland" userId="ee40e46d-2d12-4cda-8d69-a1f03634b7bc" providerId="ADAL" clId="{29760AD9-91EF-4C15-AADA-754C45C573CB}" dt="2022-01-19T23:20:02.146" v="236" actId="478"/>
          <ac:spMkLst>
            <pc:docMk/>
            <pc:sldMk cId="4216242544" sldId="327"/>
            <ac:spMk id="4" creationId="{D5239468-5858-4915-BE89-5D1398C747E7}"/>
          </ac:spMkLst>
        </pc:spChg>
        <pc:spChg chg="add del mod">
          <ac:chgData name="Irland, Andrea Irland" userId="ee40e46d-2d12-4cda-8d69-a1f03634b7bc" providerId="ADAL" clId="{29760AD9-91EF-4C15-AADA-754C45C573CB}" dt="2022-01-19T23:20:06.655" v="238" actId="478"/>
          <ac:spMkLst>
            <pc:docMk/>
            <pc:sldMk cId="4216242544" sldId="327"/>
            <ac:spMk id="8" creationId="{7FE892FC-519D-48F4-BE3B-9D2CB996D41E}"/>
          </ac:spMkLst>
        </pc:spChg>
        <pc:spChg chg="del">
          <ac:chgData name="Irland, Andrea Irland" userId="ee40e46d-2d12-4cda-8d69-a1f03634b7bc" providerId="ADAL" clId="{29760AD9-91EF-4C15-AADA-754C45C573CB}" dt="2022-01-19T23:20:00.154" v="235" actId="478"/>
          <ac:spMkLst>
            <pc:docMk/>
            <pc:sldMk cId="4216242544" sldId="327"/>
            <ac:spMk id="13" creationId="{AB35CB6C-4687-4AB8-BC5C-914FDD765D50}"/>
          </ac:spMkLst>
        </pc:spChg>
        <pc:grpChg chg="del">
          <ac:chgData name="Irland, Andrea Irland" userId="ee40e46d-2d12-4cda-8d69-a1f03634b7bc" providerId="ADAL" clId="{29760AD9-91EF-4C15-AADA-754C45C573CB}" dt="2022-01-19T23:19:55.200" v="234" actId="478"/>
          <ac:grpSpMkLst>
            <pc:docMk/>
            <pc:sldMk cId="4216242544" sldId="327"/>
            <ac:grpSpMk id="10" creationId="{FA0E5F14-4E13-415C-ACEC-0ED2DF3AA8C3}"/>
          </ac:grpSpMkLst>
        </pc:grpChg>
        <pc:picChg chg="del mod">
          <ac:chgData name="Irland, Andrea Irland" userId="ee40e46d-2d12-4cda-8d69-a1f03634b7bc" providerId="ADAL" clId="{29760AD9-91EF-4C15-AADA-754C45C573CB}" dt="2022-01-19T23:20:07.443" v="240" actId="478"/>
          <ac:picMkLst>
            <pc:docMk/>
            <pc:sldMk cId="4216242544" sldId="327"/>
            <ac:picMk id="5" creationId="{7757E048-373A-4731-8364-A08A1AD26AB3}"/>
          </ac:picMkLst>
        </pc:picChg>
        <pc:picChg chg="del">
          <ac:chgData name="Irland, Andrea Irland" userId="ee40e46d-2d12-4cda-8d69-a1f03634b7bc" providerId="ADAL" clId="{29760AD9-91EF-4C15-AADA-754C45C573CB}" dt="2022-01-19T23:20:08.513" v="241" actId="478"/>
          <ac:picMkLst>
            <pc:docMk/>
            <pc:sldMk cId="4216242544" sldId="327"/>
            <ac:picMk id="7" creationId="{82C45AFF-0D61-41C3-B820-87F6953370B3}"/>
          </ac:picMkLst>
        </pc:picChg>
        <pc:picChg chg="del mod">
          <ac:chgData name="Irland, Andrea Irland" userId="ee40e46d-2d12-4cda-8d69-a1f03634b7bc" providerId="ADAL" clId="{29760AD9-91EF-4C15-AADA-754C45C573CB}" dt="2022-01-19T23:20:09.205" v="243" actId="478"/>
          <ac:picMkLst>
            <pc:docMk/>
            <pc:sldMk cId="4216242544" sldId="327"/>
            <ac:picMk id="9" creationId="{7BFEADD1-4F84-44D0-A8A0-39BAC8F440D6}"/>
          </ac:picMkLst>
        </pc:picChg>
      </pc:sldChg>
      <pc:sldChg chg="modSp add del mod setBg">
        <pc:chgData name="Irland, Andrea Irland" userId="ee40e46d-2d12-4cda-8d69-a1f03634b7bc" providerId="ADAL" clId="{29760AD9-91EF-4C15-AADA-754C45C573CB}" dt="2023-01-18T20:35:22.522" v="512" actId="2696"/>
        <pc:sldMkLst>
          <pc:docMk/>
          <pc:sldMk cId="3686589019" sldId="328"/>
        </pc:sldMkLst>
        <pc:spChg chg="mod">
          <ac:chgData name="Irland, Andrea Irland" userId="ee40e46d-2d12-4cda-8d69-a1f03634b7bc" providerId="ADAL" clId="{29760AD9-91EF-4C15-AADA-754C45C573CB}" dt="2022-01-19T23:21:21.748" v="247" actId="1076"/>
          <ac:spMkLst>
            <pc:docMk/>
            <pc:sldMk cId="3686589019" sldId="328"/>
            <ac:spMk id="13" creationId="{AB35CB6C-4687-4AB8-BC5C-914FDD765D50}"/>
          </ac:spMkLst>
        </pc:spChg>
        <pc:grpChg chg="mod">
          <ac:chgData name="Irland, Andrea Irland" userId="ee40e46d-2d12-4cda-8d69-a1f03634b7bc" providerId="ADAL" clId="{29760AD9-91EF-4C15-AADA-754C45C573CB}" dt="2022-01-19T23:22:03.715" v="255" actId="14100"/>
          <ac:grpSpMkLst>
            <pc:docMk/>
            <pc:sldMk cId="3686589019" sldId="328"/>
            <ac:grpSpMk id="10" creationId="{28F89AFE-A731-4BDB-8541-578937F21472}"/>
          </ac:grpSpMkLst>
        </pc:grpChg>
        <pc:picChg chg="mod">
          <ac:chgData name="Irland, Andrea Irland" userId="ee40e46d-2d12-4cda-8d69-a1f03634b7bc" providerId="ADAL" clId="{29760AD9-91EF-4C15-AADA-754C45C573CB}" dt="2022-01-19T23:22:10.307" v="256" actId="14100"/>
          <ac:picMkLst>
            <pc:docMk/>
            <pc:sldMk cId="3686589019" sldId="328"/>
            <ac:picMk id="5" creationId="{7757E048-373A-4731-8364-A08A1AD26AB3}"/>
          </ac:picMkLst>
        </pc:picChg>
        <pc:picChg chg="mod">
          <ac:chgData name="Irland, Andrea Irland" userId="ee40e46d-2d12-4cda-8d69-a1f03634b7bc" providerId="ADAL" clId="{29760AD9-91EF-4C15-AADA-754C45C573CB}" dt="2022-01-19T23:22:17.845" v="257" actId="1076"/>
          <ac:picMkLst>
            <pc:docMk/>
            <pc:sldMk cId="3686589019" sldId="328"/>
            <ac:picMk id="7" creationId="{82C45AFF-0D61-41C3-B820-87F6953370B3}"/>
          </ac:picMkLst>
        </pc:picChg>
        <pc:picChg chg="mod">
          <ac:chgData name="Irland, Andrea Irland" userId="ee40e46d-2d12-4cda-8d69-a1f03634b7bc" providerId="ADAL" clId="{29760AD9-91EF-4C15-AADA-754C45C573CB}" dt="2022-01-19T23:21:57.761" v="254" actId="1076"/>
          <ac:picMkLst>
            <pc:docMk/>
            <pc:sldMk cId="3686589019" sldId="328"/>
            <ac:picMk id="9" creationId="{7BFEADD1-4F84-44D0-A8A0-39BAC8F440D6}"/>
          </ac:picMkLst>
        </pc:picChg>
      </pc:sldChg>
    </pc:docChg>
  </pc:docChgLst>
  <pc:docChgLst>
    <pc:chgData name="Irland, Andrea Irland" userId="ee40e46d-2d12-4cda-8d69-a1f03634b7bc" providerId="ADAL" clId="{CB50D768-AC19-476B-ACC6-0DE21A1F2846}"/>
    <pc:docChg chg="custSel addSld delSld modSld">
      <pc:chgData name="Irland, Andrea Irland" userId="ee40e46d-2d12-4cda-8d69-a1f03634b7bc" providerId="ADAL" clId="{CB50D768-AC19-476B-ACC6-0DE21A1F2846}" dt="2022-01-19T18:08:00.496" v="374" actId="2696"/>
      <pc:docMkLst>
        <pc:docMk/>
      </pc:docMkLst>
      <pc:sldChg chg="modSp mod">
        <pc:chgData name="Irland, Andrea Irland" userId="ee40e46d-2d12-4cda-8d69-a1f03634b7bc" providerId="ADAL" clId="{CB50D768-AC19-476B-ACC6-0DE21A1F2846}" dt="2022-01-19T15:08:28.109" v="12" actId="20577"/>
        <pc:sldMkLst>
          <pc:docMk/>
          <pc:sldMk cId="1578426596" sldId="256"/>
        </pc:sldMkLst>
        <pc:spChg chg="mod">
          <ac:chgData name="Irland, Andrea Irland" userId="ee40e46d-2d12-4cda-8d69-a1f03634b7bc" providerId="ADAL" clId="{CB50D768-AC19-476B-ACC6-0DE21A1F2846}" dt="2022-01-19T15:08:28.109" v="12" actId="20577"/>
          <ac:spMkLst>
            <pc:docMk/>
            <pc:sldMk cId="1578426596" sldId="256"/>
            <ac:spMk id="3" creationId="{DE55792F-01E3-4097-A72F-B730892C4746}"/>
          </ac:spMkLst>
        </pc:spChg>
      </pc:sldChg>
      <pc:sldChg chg="modSp mod">
        <pc:chgData name="Irland, Andrea Irland" userId="ee40e46d-2d12-4cda-8d69-a1f03634b7bc" providerId="ADAL" clId="{CB50D768-AC19-476B-ACC6-0DE21A1F2846}" dt="2022-01-19T15:11:00.613" v="38"/>
        <pc:sldMkLst>
          <pc:docMk/>
          <pc:sldMk cId="1834781133" sldId="260"/>
        </pc:sldMkLst>
        <pc:spChg chg="mod">
          <ac:chgData name="Irland, Andrea Irland" userId="ee40e46d-2d12-4cda-8d69-a1f03634b7bc" providerId="ADAL" clId="{CB50D768-AC19-476B-ACC6-0DE21A1F2846}" dt="2022-01-19T15:11:00.613" v="38"/>
          <ac:spMkLst>
            <pc:docMk/>
            <pc:sldMk cId="1834781133" sldId="260"/>
            <ac:spMk id="9" creationId="{E226D07C-5F72-428C-B435-E8F86AEEF0E9}"/>
          </ac:spMkLst>
        </pc:spChg>
      </pc:sldChg>
      <pc:sldChg chg="modSp mod">
        <pc:chgData name="Irland, Andrea Irland" userId="ee40e46d-2d12-4cda-8d69-a1f03634b7bc" providerId="ADAL" clId="{CB50D768-AC19-476B-ACC6-0DE21A1F2846}" dt="2022-01-19T15:15:17.122" v="116" actId="20577"/>
        <pc:sldMkLst>
          <pc:docMk/>
          <pc:sldMk cId="1302430644" sldId="262"/>
        </pc:sldMkLst>
        <pc:spChg chg="mod">
          <ac:chgData name="Irland, Andrea Irland" userId="ee40e46d-2d12-4cda-8d69-a1f03634b7bc" providerId="ADAL" clId="{CB50D768-AC19-476B-ACC6-0DE21A1F2846}" dt="2022-01-19T15:08:55.493" v="26" actId="1076"/>
          <ac:spMkLst>
            <pc:docMk/>
            <pc:sldMk cId="1302430644" sldId="262"/>
            <ac:spMk id="3" creationId="{9E0FD00C-4AC7-4BDA-8B34-2AD071390224}"/>
          </ac:spMkLst>
        </pc:spChg>
        <pc:spChg chg="mod">
          <ac:chgData name="Irland, Andrea Irland" userId="ee40e46d-2d12-4cda-8d69-a1f03634b7bc" providerId="ADAL" clId="{CB50D768-AC19-476B-ACC6-0DE21A1F2846}" dt="2022-01-19T15:15:17.122" v="116" actId="20577"/>
          <ac:spMkLst>
            <pc:docMk/>
            <pc:sldMk cId="1302430644" sldId="262"/>
            <ac:spMk id="8" creationId="{A8743387-BA97-4F4D-9E6B-9B19C3E9378F}"/>
          </ac:spMkLst>
        </pc:spChg>
      </pc:sldChg>
      <pc:sldChg chg="modSp mod">
        <pc:chgData name="Irland, Andrea Irland" userId="ee40e46d-2d12-4cda-8d69-a1f03634b7bc" providerId="ADAL" clId="{CB50D768-AC19-476B-ACC6-0DE21A1F2846}" dt="2022-01-19T15:13:44.315" v="62" actId="1076"/>
        <pc:sldMkLst>
          <pc:docMk/>
          <pc:sldMk cId="1785193199" sldId="265"/>
        </pc:sldMkLst>
        <pc:spChg chg="mod">
          <ac:chgData name="Irland, Andrea Irland" userId="ee40e46d-2d12-4cda-8d69-a1f03634b7bc" providerId="ADAL" clId="{CB50D768-AC19-476B-ACC6-0DE21A1F2846}" dt="2022-01-19T15:13:44.315" v="62" actId="1076"/>
          <ac:spMkLst>
            <pc:docMk/>
            <pc:sldMk cId="1785193199" sldId="265"/>
            <ac:spMk id="2" creationId="{BDA414D5-0C2A-4B45-B9A4-39B35B5A5776}"/>
          </ac:spMkLst>
        </pc:spChg>
      </pc:sldChg>
      <pc:sldChg chg="modSp mod">
        <pc:chgData name="Irland, Andrea Irland" userId="ee40e46d-2d12-4cda-8d69-a1f03634b7bc" providerId="ADAL" clId="{CB50D768-AC19-476B-ACC6-0DE21A1F2846}" dt="2022-01-19T15:12:08.643" v="46" actId="1076"/>
        <pc:sldMkLst>
          <pc:docMk/>
          <pc:sldMk cId="1527717113" sldId="266"/>
        </pc:sldMkLst>
        <pc:spChg chg="mod">
          <ac:chgData name="Irland, Andrea Irland" userId="ee40e46d-2d12-4cda-8d69-a1f03634b7bc" providerId="ADAL" clId="{CB50D768-AC19-476B-ACC6-0DE21A1F2846}" dt="2022-01-19T15:12:08.643" v="46" actId="1076"/>
          <ac:spMkLst>
            <pc:docMk/>
            <pc:sldMk cId="1527717113" sldId="266"/>
            <ac:spMk id="8" creationId="{BCD08B15-897E-4485-95E4-BD3441AD7722}"/>
          </ac:spMkLst>
        </pc:spChg>
      </pc:sldChg>
      <pc:sldChg chg="modSp add mod setBg">
        <pc:chgData name="Irland, Andrea Irland" userId="ee40e46d-2d12-4cda-8d69-a1f03634b7bc" providerId="ADAL" clId="{CB50D768-AC19-476B-ACC6-0DE21A1F2846}" dt="2022-01-19T18:03:44.819" v="345" actId="1076"/>
        <pc:sldMkLst>
          <pc:docMk/>
          <pc:sldMk cId="1947738935" sldId="268"/>
        </pc:sldMkLst>
        <pc:spChg chg="mod">
          <ac:chgData name="Irland, Andrea Irland" userId="ee40e46d-2d12-4cda-8d69-a1f03634b7bc" providerId="ADAL" clId="{CB50D768-AC19-476B-ACC6-0DE21A1F2846}" dt="2022-01-19T18:03:33.339" v="344" actId="1076"/>
          <ac:spMkLst>
            <pc:docMk/>
            <pc:sldMk cId="1947738935" sldId="268"/>
            <ac:spMk id="13" creationId="{AB35CB6C-4687-4AB8-BC5C-914FDD765D50}"/>
          </ac:spMkLst>
        </pc:spChg>
        <pc:grpChg chg="mod">
          <ac:chgData name="Irland, Andrea Irland" userId="ee40e46d-2d12-4cda-8d69-a1f03634b7bc" providerId="ADAL" clId="{CB50D768-AC19-476B-ACC6-0DE21A1F2846}" dt="2022-01-19T18:03:44.819" v="345" actId="1076"/>
          <ac:grpSpMkLst>
            <pc:docMk/>
            <pc:sldMk cId="1947738935" sldId="268"/>
            <ac:grpSpMk id="10" creationId="{FA0E5F14-4E13-415C-ACEC-0ED2DF3AA8C3}"/>
          </ac:grpSpMkLst>
        </pc:grpChg>
      </pc:sldChg>
      <pc:sldChg chg="modSp mod">
        <pc:chgData name="Irland, Andrea Irland" userId="ee40e46d-2d12-4cda-8d69-a1f03634b7bc" providerId="ADAL" clId="{CB50D768-AC19-476B-ACC6-0DE21A1F2846}" dt="2022-01-19T15:13:26.105" v="58" actId="1076"/>
        <pc:sldMkLst>
          <pc:docMk/>
          <pc:sldMk cId="3302137470" sldId="269"/>
        </pc:sldMkLst>
        <pc:spChg chg="mod">
          <ac:chgData name="Irland, Andrea Irland" userId="ee40e46d-2d12-4cda-8d69-a1f03634b7bc" providerId="ADAL" clId="{CB50D768-AC19-476B-ACC6-0DE21A1F2846}" dt="2022-01-19T15:13:26.105" v="58" actId="1076"/>
          <ac:spMkLst>
            <pc:docMk/>
            <pc:sldMk cId="3302137470" sldId="269"/>
            <ac:spMk id="2" creationId="{32A31317-3141-49D0-8EFD-86A5C819A3F7}"/>
          </ac:spMkLst>
        </pc:spChg>
      </pc:sldChg>
      <pc:sldChg chg="addSp delSp modSp add mod">
        <pc:chgData name="Irland, Andrea Irland" userId="ee40e46d-2d12-4cda-8d69-a1f03634b7bc" providerId="ADAL" clId="{CB50D768-AC19-476B-ACC6-0DE21A1F2846}" dt="2022-01-19T18:06:27.092" v="372" actId="1076"/>
        <pc:sldMkLst>
          <pc:docMk/>
          <pc:sldMk cId="1244988505" sldId="272"/>
        </pc:sldMkLst>
        <pc:spChg chg="del">
          <ac:chgData name="Irland, Andrea Irland" userId="ee40e46d-2d12-4cda-8d69-a1f03634b7bc" providerId="ADAL" clId="{CB50D768-AC19-476B-ACC6-0DE21A1F2846}" dt="2022-01-19T18:05:40.682" v="351" actId="478"/>
          <ac:spMkLst>
            <pc:docMk/>
            <pc:sldMk cId="1244988505" sldId="272"/>
            <ac:spMk id="2" creationId="{48882DAD-79CA-493E-B2C3-16B91F3AD034}"/>
          </ac:spMkLst>
        </pc:spChg>
        <pc:spChg chg="del">
          <ac:chgData name="Irland, Andrea Irland" userId="ee40e46d-2d12-4cda-8d69-a1f03634b7bc" providerId="ADAL" clId="{CB50D768-AC19-476B-ACC6-0DE21A1F2846}" dt="2022-01-19T18:05:50.050" v="354" actId="478"/>
          <ac:spMkLst>
            <pc:docMk/>
            <pc:sldMk cId="1244988505" sldId="272"/>
            <ac:spMk id="3" creationId="{84A0970E-97FE-4150-AD76-1641742976DB}"/>
          </ac:spMkLst>
        </pc:spChg>
        <pc:spChg chg="del">
          <ac:chgData name="Irland, Andrea Irland" userId="ee40e46d-2d12-4cda-8d69-a1f03634b7bc" providerId="ADAL" clId="{CB50D768-AC19-476B-ACC6-0DE21A1F2846}" dt="2022-01-19T18:06:04.161" v="369" actId="478"/>
          <ac:spMkLst>
            <pc:docMk/>
            <pc:sldMk cId="1244988505" sldId="272"/>
            <ac:spMk id="5" creationId="{7F4C6F30-AF84-477F-A91A-2D64CFB2B42B}"/>
          </ac:spMkLst>
        </pc:spChg>
        <pc:spChg chg="add del mod">
          <ac:chgData name="Irland, Andrea Irland" userId="ee40e46d-2d12-4cda-8d69-a1f03634b7bc" providerId="ADAL" clId="{CB50D768-AC19-476B-ACC6-0DE21A1F2846}" dt="2022-01-19T18:05:43.680" v="352" actId="478"/>
          <ac:spMkLst>
            <pc:docMk/>
            <pc:sldMk cId="1244988505" sldId="272"/>
            <ac:spMk id="11" creationId="{632DB9A8-7314-4A28-A1F4-0887D70B49AD}"/>
          </ac:spMkLst>
        </pc:spChg>
        <pc:spChg chg="del">
          <ac:chgData name="Irland, Andrea Irland" userId="ee40e46d-2d12-4cda-8d69-a1f03634b7bc" providerId="ADAL" clId="{CB50D768-AC19-476B-ACC6-0DE21A1F2846}" dt="2022-01-19T18:06:02.560" v="367" actId="478"/>
          <ac:spMkLst>
            <pc:docMk/>
            <pc:sldMk cId="1244988505" sldId="272"/>
            <ac:spMk id="12" creationId="{391C3C89-A5FB-4E11-80A4-323CE98CF670}"/>
          </ac:spMkLst>
        </pc:spChg>
        <pc:spChg chg="add del mod">
          <ac:chgData name="Irland, Andrea Irland" userId="ee40e46d-2d12-4cda-8d69-a1f03634b7bc" providerId="ADAL" clId="{CB50D768-AC19-476B-ACC6-0DE21A1F2846}" dt="2022-01-19T18:05:57.240" v="358" actId="478"/>
          <ac:spMkLst>
            <pc:docMk/>
            <pc:sldMk cId="1244988505" sldId="272"/>
            <ac:spMk id="23" creationId="{5054C1AF-5975-486D-9713-9CA73F52121C}"/>
          </ac:spMkLst>
        </pc:spChg>
        <pc:grpChg chg="del mod">
          <ac:chgData name="Irland, Andrea Irland" userId="ee40e46d-2d12-4cda-8d69-a1f03634b7bc" providerId="ADAL" clId="{CB50D768-AC19-476B-ACC6-0DE21A1F2846}" dt="2022-01-19T18:06:00.359" v="364" actId="478"/>
          <ac:grpSpMkLst>
            <pc:docMk/>
            <pc:sldMk cId="1244988505" sldId="272"/>
            <ac:grpSpMk id="8" creationId="{CB0CA25D-CDB6-46ED-88B5-89C8967210FB}"/>
          </ac:grpSpMkLst>
        </pc:grpChg>
        <pc:grpChg chg="del">
          <ac:chgData name="Irland, Andrea Irland" userId="ee40e46d-2d12-4cda-8d69-a1f03634b7bc" providerId="ADAL" clId="{CB50D768-AC19-476B-ACC6-0DE21A1F2846}" dt="2022-01-19T18:05:52.976" v="355" actId="478"/>
          <ac:grpSpMkLst>
            <pc:docMk/>
            <pc:sldMk cId="1244988505" sldId="272"/>
            <ac:grpSpMk id="19" creationId="{CB428FA3-0E2B-42B6-BB30-93EB291E1C03}"/>
          </ac:grpSpMkLst>
        </pc:grpChg>
        <pc:picChg chg="add mod">
          <ac:chgData name="Irland, Andrea Irland" userId="ee40e46d-2d12-4cda-8d69-a1f03634b7bc" providerId="ADAL" clId="{CB50D768-AC19-476B-ACC6-0DE21A1F2846}" dt="2022-01-19T18:06:27.092" v="372" actId="1076"/>
          <ac:picMkLst>
            <pc:docMk/>
            <pc:sldMk cId="1244988505" sldId="272"/>
            <ac:picMk id="6" creationId="{E69FCA99-14F3-4B30-80A0-D2BCCBB09FCC}"/>
          </ac:picMkLst>
        </pc:picChg>
        <pc:picChg chg="del mod">
          <ac:chgData name="Irland, Andrea Irland" userId="ee40e46d-2d12-4cda-8d69-a1f03634b7bc" providerId="ADAL" clId="{CB50D768-AC19-476B-ACC6-0DE21A1F2846}" dt="2022-01-19T18:06:01.009" v="366" actId="478"/>
          <ac:picMkLst>
            <pc:docMk/>
            <pc:sldMk cId="1244988505" sldId="272"/>
            <ac:picMk id="14" creationId="{C26A9BE3-EEB8-4234-AA67-CAE65C96E7F6}"/>
          </ac:picMkLst>
        </pc:picChg>
        <pc:picChg chg="del">
          <ac:chgData name="Irland, Andrea Irland" userId="ee40e46d-2d12-4cda-8d69-a1f03634b7bc" providerId="ADAL" clId="{CB50D768-AC19-476B-ACC6-0DE21A1F2846}" dt="2022-01-19T18:05:58.391" v="359" actId="478"/>
          <ac:picMkLst>
            <pc:docMk/>
            <pc:sldMk cId="1244988505" sldId="272"/>
            <ac:picMk id="16" creationId="{E1E0DF4C-FFE5-4AE5-847D-CDBEFD33F2DD}"/>
          </ac:picMkLst>
        </pc:picChg>
        <pc:picChg chg="del mod">
          <ac:chgData name="Irland, Andrea Irland" userId="ee40e46d-2d12-4cda-8d69-a1f03634b7bc" providerId="ADAL" clId="{CB50D768-AC19-476B-ACC6-0DE21A1F2846}" dt="2022-01-19T18:05:58.976" v="361" actId="478"/>
          <ac:picMkLst>
            <pc:docMk/>
            <pc:sldMk cId="1244988505" sldId="272"/>
            <ac:picMk id="17" creationId="{15C0D659-949A-48AB-A495-B6CC7AA0D519}"/>
          </ac:picMkLst>
        </pc:picChg>
        <pc:picChg chg="del">
          <ac:chgData name="Irland, Andrea Irland" userId="ee40e46d-2d12-4cda-8d69-a1f03634b7bc" providerId="ADAL" clId="{CB50D768-AC19-476B-ACC6-0DE21A1F2846}" dt="2022-01-19T18:05:53.728" v="356" actId="478"/>
          <ac:picMkLst>
            <pc:docMk/>
            <pc:sldMk cId="1244988505" sldId="272"/>
            <ac:picMk id="18" creationId="{A61DCACD-394C-41DB-9EEA-458EDAB2581C}"/>
          </ac:picMkLst>
        </pc:picChg>
        <pc:picChg chg="del">
          <ac:chgData name="Irland, Andrea Irland" userId="ee40e46d-2d12-4cda-8d69-a1f03634b7bc" providerId="ADAL" clId="{CB50D768-AC19-476B-ACC6-0DE21A1F2846}" dt="2022-01-19T18:05:59.616" v="362" actId="478"/>
          <ac:picMkLst>
            <pc:docMk/>
            <pc:sldMk cId="1244988505" sldId="272"/>
            <ac:picMk id="22" creationId="{DB5E1C8F-A84D-43E1-A75A-AE2B0E621D23}"/>
          </ac:picMkLst>
        </pc:picChg>
        <pc:cxnChg chg="del">
          <ac:chgData name="Irland, Andrea Irland" userId="ee40e46d-2d12-4cda-8d69-a1f03634b7bc" providerId="ADAL" clId="{CB50D768-AC19-476B-ACC6-0DE21A1F2846}" dt="2022-01-19T18:06:03.247" v="368" actId="478"/>
          <ac:cxnSpMkLst>
            <pc:docMk/>
            <pc:sldMk cId="1244988505" sldId="272"/>
            <ac:cxnSpMk id="9" creationId="{C2C1B588-2F54-4878-ACF2-34EAB4F028D8}"/>
          </ac:cxnSpMkLst>
        </pc:cxnChg>
      </pc:sldChg>
      <pc:sldChg chg="modSp mod">
        <pc:chgData name="Irland, Andrea Irland" userId="ee40e46d-2d12-4cda-8d69-a1f03634b7bc" providerId="ADAL" clId="{CB50D768-AC19-476B-ACC6-0DE21A1F2846}" dt="2022-01-19T15:13:35.781" v="60" actId="1076"/>
        <pc:sldMkLst>
          <pc:docMk/>
          <pc:sldMk cId="997097921" sldId="276"/>
        </pc:sldMkLst>
        <pc:spChg chg="mod">
          <ac:chgData name="Irland, Andrea Irland" userId="ee40e46d-2d12-4cda-8d69-a1f03634b7bc" providerId="ADAL" clId="{CB50D768-AC19-476B-ACC6-0DE21A1F2846}" dt="2022-01-19T15:13:35.781" v="60" actId="1076"/>
          <ac:spMkLst>
            <pc:docMk/>
            <pc:sldMk cId="997097921" sldId="276"/>
            <ac:spMk id="2" creationId="{D6179F48-7A86-4C0D-AB78-B715836C058F}"/>
          </ac:spMkLst>
        </pc:spChg>
      </pc:sldChg>
      <pc:sldChg chg="addSp delSp modSp mod">
        <pc:chgData name="Irland, Andrea Irland" userId="ee40e46d-2d12-4cda-8d69-a1f03634b7bc" providerId="ADAL" clId="{CB50D768-AC19-476B-ACC6-0DE21A1F2846}" dt="2022-01-19T15:28:12.659" v="143" actId="1076"/>
        <pc:sldMkLst>
          <pc:docMk/>
          <pc:sldMk cId="3243936930" sldId="278"/>
        </pc:sldMkLst>
        <pc:spChg chg="mod">
          <ac:chgData name="Irland, Andrea Irland" userId="ee40e46d-2d12-4cda-8d69-a1f03634b7bc" providerId="ADAL" clId="{CB50D768-AC19-476B-ACC6-0DE21A1F2846}" dt="2022-01-19T15:10:26.784" v="34"/>
          <ac:spMkLst>
            <pc:docMk/>
            <pc:sldMk cId="3243936930" sldId="278"/>
            <ac:spMk id="44" creationId="{C0C1C05C-2C69-4693-953E-F0F3848F5B02}"/>
          </ac:spMkLst>
        </pc:spChg>
        <pc:picChg chg="add mod">
          <ac:chgData name="Irland, Andrea Irland" userId="ee40e46d-2d12-4cda-8d69-a1f03634b7bc" providerId="ADAL" clId="{CB50D768-AC19-476B-ACC6-0DE21A1F2846}" dt="2022-01-19T15:28:12.659" v="143" actId="1076"/>
          <ac:picMkLst>
            <pc:docMk/>
            <pc:sldMk cId="3243936930" sldId="278"/>
            <ac:picMk id="2" creationId="{87AA0926-B4B7-412A-A220-4F84B1BDCBA0}"/>
          </ac:picMkLst>
        </pc:picChg>
        <pc:picChg chg="del mod">
          <ac:chgData name="Irland, Andrea Irland" userId="ee40e46d-2d12-4cda-8d69-a1f03634b7bc" providerId="ADAL" clId="{CB50D768-AC19-476B-ACC6-0DE21A1F2846}" dt="2022-01-19T15:27:02.610" v="140" actId="478"/>
          <ac:picMkLst>
            <pc:docMk/>
            <pc:sldMk cId="3243936930" sldId="278"/>
            <ac:picMk id="3" creationId="{F1540B0B-A6EE-41A1-825F-3C72533BCD33}"/>
          </ac:picMkLst>
        </pc:picChg>
      </pc:sldChg>
      <pc:sldChg chg="addSp delSp modSp mod">
        <pc:chgData name="Irland, Andrea Irland" userId="ee40e46d-2d12-4cda-8d69-a1f03634b7bc" providerId="ADAL" clId="{CB50D768-AC19-476B-ACC6-0DE21A1F2846}" dt="2022-01-19T16:24:06.088" v="334" actId="1076"/>
        <pc:sldMkLst>
          <pc:docMk/>
          <pc:sldMk cId="2903625295" sldId="282"/>
        </pc:sldMkLst>
        <pc:spChg chg="mod">
          <ac:chgData name="Irland, Andrea Irland" userId="ee40e46d-2d12-4cda-8d69-a1f03634b7bc" providerId="ADAL" clId="{CB50D768-AC19-476B-ACC6-0DE21A1F2846}" dt="2022-01-19T15:12:52.741" v="54" actId="1076"/>
          <ac:spMkLst>
            <pc:docMk/>
            <pc:sldMk cId="2903625295" sldId="282"/>
            <ac:spMk id="3" creationId="{3ACE25F0-4246-4FDF-8B8C-E0DDE386A3F3}"/>
          </ac:spMkLst>
        </pc:spChg>
        <pc:picChg chg="del">
          <ac:chgData name="Irland, Andrea Irland" userId="ee40e46d-2d12-4cda-8d69-a1f03634b7bc" providerId="ADAL" clId="{CB50D768-AC19-476B-ACC6-0DE21A1F2846}" dt="2022-01-19T15:49:42.960" v="194" actId="478"/>
          <ac:picMkLst>
            <pc:docMk/>
            <pc:sldMk cId="2903625295" sldId="282"/>
            <ac:picMk id="7" creationId="{818088A3-BD6B-456C-B0C4-5544E7D2CB17}"/>
          </ac:picMkLst>
        </pc:picChg>
        <pc:picChg chg="add del">
          <ac:chgData name="Irland, Andrea Irland" userId="ee40e46d-2d12-4cda-8d69-a1f03634b7bc" providerId="ADAL" clId="{CB50D768-AC19-476B-ACC6-0DE21A1F2846}" dt="2022-01-19T16:17:02.694" v="243" actId="21"/>
          <ac:picMkLst>
            <pc:docMk/>
            <pc:sldMk cId="2903625295" sldId="282"/>
            <ac:picMk id="9" creationId="{BC7018DD-272E-4323-97F8-8249BD9CE396}"/>
          </ac:picMkLst>
        </pc:picChg>
        <pc:picChg chg="add mod">
          <ac:chgData name="Irland, Andrea Irland" userId="ee40e46d-2d12-4cda-8d69-a1f03634b7bc" providerId="ADAL" clId="{CB50D768-AC19-476B-ACC6-0DE21A1F2846}" dt="2022-01-19T16:20:06.802" v="289" actId="1076"/>
          <ac:picMkLst>
            <pc:docMk/>
            <pc:sldMk cId="2903625295" sldId="282"/>
            <ac:picMk id="11" creationId="{78CC9B9A-82F8-4384-A25D-99A2E0387477}"/>
          </ac:picMkLst>
        </pc:picChg>
        <pc:picChg chg="add del mod">
          <ac:chgData name="Irland, Andrea Irland" userId="ee40e46d-2d12-4cda-8d69-a1f03634b7bc" providerId="ADAL" clId="{CB50D768-AC19-476B-ACC6-0DE21A1F2846}" dt="2022-01-19T16:19:10.621" v="272" actId="21"/>
          <ac:picMkLst>
            <pc:docMk/>
            <pc:sldMk cId="2903625295" sldId="282"/>
            <ac:picMk id="13" creationId="{FC13753E-0620-4CA6-B3CE-CFB01B8E55A5}"/>
          </ac:picMkLst>
        </pc:picChg>
        <pc:picChg chg="add mod">
          <ac:chgData name="Irland, Andrea Irland" userId="ee40e46d-2d12-4cda-8d69-a1f03634b7bc" providerId="ADAL" clId="{CB50D768-AC19-476B-ACC6-0DE21A1F2846}" dt="2022-01-19T16:24:06.088" v="334" actId="1076"/>
          <ac:picMkLst>
            <pc:docMk/>
            <pc:sldMk cId="2903625295" sldId="282"/>
            <ac:picMk id="15" creationId="{FCB15812-1EBB-418E-A554-CF78613072DC}"/>
          </ac:picMkLst>
        </pc:picChg>
        <pc:picChg chg="del mod">
          <ac:chgData name="Irland, Andrea Irland" userId="ee40e46d-2d12-4cda-8d69-a1f03634b7bc" providerId="ADAL" clId="{CB50D768-AC19-476B-ACC6-0DE21A1F2846}" dt="2022-01-19T15:49:42.361" v="193" actId="478"/>
          <ac:picMkLst>
            <pc:docMk/>
            <pc:sldMk cId="2903625295" sldId="282"/>
            <ac:picMk id="16" creationId="{BC8837F4-85B7-47A1-A3C4-F9C642CD4052}"/>
          </ac:picMkLst>
        </pc:picChg>
        <pc:picChg chg="add mod">
          <ac:chgData name="Irland, Andrea Irland" userId="ee40e46d-2d12-4cda-8d69-a1f03634b7bc" providerId="ADAL" clId="{CB50D768-AC19-476B-ACC6-0DE21A1F2846}" dt="2022-01-19T16:24:03.633" v="333" actId="1076"/>
          <ac:picMkLst>
            <pc:docMk/>
            <pc:sldMk cId="2903625295" sldId="282"/>
            <ac:picMk id="19" creationId="{D4AFB528-DC96-4EB0-AA21-1921C93D26BE}"/>
          </ac:picMkLst>
        </pc:picChg>
        <pc:picChg chg="del mod">
          <ac:chgData name="Irland, Andrea Irland" userId="ee40e46d-2d12-4cda-8d69-a1f03634b7bc" providerId="ADAL" clId="{CB50D768-AC19-476B-ACC6-0DE21A1F2846}" dt="2022-01-19T15:49:46.920" v="201" actId="478"/>
          <ac:picMkLst>
            <pc:docMk/>
            <pc:sldMk cId="2903625295" sldId="282"/>
            <ac:picMk id="20" creationId="{4F57D61F-B54B-41D0-9701-808C5AF58E1F}"/>
          </ac:picMkLst>
        </pc:picChg>
        <pc:picChg chg="add del">
          <ac:chgData name="Irland, Andrea Irland" userId="ee40e46d-2d12-4cda-8d69-a1f03634b7bc" providerId="ADAL" clId="{CB50D768-AC19-476B-ACC6-0DE21A1F2846}" dt="2022-01-19T16:19:23.012" v="275" actId="21"/>
          <ac:picMkLst>
            <pc:docMk/>
            <pc:sldMk cId="2903625295" sldId="282"/>
            <ac:picMk id="21" creationId="{EE0445A8-A4DE-4D34-B80A-D5A9C8724DFB}"/>
          </ac:picMkLst>
        </pc:picChg>
        <pc:picChg chg="add mod">
          <ac:chgData name="Irland, Andrea Irland" userId="ee40e46d-2d12-4cda-8d69-a1f03634b7bc" providerId="ADAL" clId="{CB50D768-AC19-476B-ACC6-0DE21A1F2846}" dt="2022-01-19T16:20:08.489" v="290" actId="1076"/>
          <ac:picMkLst>
            <pc:docMk/>
            <pc:sldMk cId="2903625295" sldId="282"/>
            <ac:picMk id="25" creationId="{70775755-B4C3-468F-B747-2297329ABBBD}"/>
          </ac:picMkLst>
        </pc:picChg>
        <pc:picChg chg="del mod">
          <ac:chgData name="Irland, Andrea Irland" userId="ee40e46d-2d12-4cda-8d69-a1f03634b7bc" providerId="ADAL" clId="{CB50D768-AC19-476B-ACC6-0DE21A1F2846}" dt="2022-01-19T15:49:45.177" v="198" actId="478"/>
          <ac:picMkLst>
            <pc:docMk/>
            <pc:sldMk cId="2903625295" sldId="282"/>
            <ac:picMk id="34" creationId="{70E55D62-2597-4C31-A0CF-050F7109408E}"/>
          </ac:picMkLst>
        </pc:picChg>
        <pc:picChg chg="del">
          <ac:chgData name="Irland, Andrea Irland" userId="ee40e46d-2d12-4cda-8d69-a1f03634b7bc" providerId="ADAL" clId="{CB50D768-AC19-476B-ACC6-0DE21A1F2846}" dt="2022-01-19T15:49:44.312" v="196" actId="478"/>
          <ac:picMkLst>
            <pc:docMk/>
            <pc:sldMk cId="2903625295" sldId="282"/>
            <ac:picMk id="36" creationId="{F4D474D4-B377-41E2-8925-4B77EF1400E4}"/>
          </ac:picMkLst>
        </pc:picChg>
        <pc:picChg chg="del">
          <ac:chgData name="Irland, Andrea Irland" userId="ee40e46d-2d12-4cda-8d69-a1f03634b7bc" providerId="ADAL" clId="{CB50D768-AC19-476B-ACC6-0DE21A1F2846}" dt="2022-01-19T15:49:43.628" v="195" actId="478"/>
          <ac:picMkLst>
            <pc:docMk/>
            <pc:sldMk cId="2903625295" sldId="282"/>
            <ac:picMk id="38" creationId="{516264EA-AAF3-44C3-B7D7-176B5E53F4AE}"/>
          </ac:picMkLst>
        </pc:picChg>
        <pc:picChg chg="del">
          <ac:chgData name="Irland, Andrea Irland" userId="ee40e46d-2d12-4cda-8d69-a1f03634b7bc" providerId="ADAL" clId="{CB50D768-AC19-476B-ACC6-0DE21A1F2846}" dt="2022-01-19T15:49:45.928" v="199" actId="478"/>
          <ac:picMkLst>
            <pc:docMk/>
            <pc:sldMk cId="2903625295" sldId="282"/>
            <ac:picMk id="40" creationId="{EEDC0CE2-6DCB-4079-963D-B49C4D2D1A0F}"/>
          </ac:picMkLst>
        </pc:picChg>
      </pc:sldChg>
      <pc:sldChg chg="addSp delSp modSp mod">
        <pc:chgData name="Irland, Andrea Irland" userId="ee40e46d-2d12-4cda-8d69-a1f03634b7bc" providerId="ADAL" clId="{CB50D768-AC19-476B-ACC6-0DE21A1F2846}" dt="2022-01-19T15:26:39.713" v="138" actId="14100"/>
        <pc:sldMkLst>
          <pc:docMk/>
          <pc:sldMk cId="3316915483" sldId="284"/>
        </pc:sldMkLst>
        <pc:spChg chg="mod">
          <ac:chgData name="Irland, Andrea Irland" userId="ee40e46d-2d12-4cda-8d69-a1f03634b7bc" providerId="ADAL" clId="{CB50D768-AC19-476B-ACC6-0DE21A1F2846}" dt="2022-01-19T15:09:58.717" v="32"/>
          <ac:spMkLst>
            <pc:docMk/>
            <pc:sldMk cId="3316915483" sldId="284"/>
            <ac:spMk id="7" creationId="{90F3934D-208D-4C60-9213-B9139B7FFE35}"/>
          </ac:spMkLst>
        </pc:spChg>
        <pc:picChg chg="del mod">
          <ac:chgData name="Irland, Andrea Irland" userId="ee40e46d-2d12-4cda-8d69-a1f03634b7bc" providerId="ADAL" clId="{CB50D768-AC19-476B-ACC6-0DE21A1F2846}" dt="2022-01-19T15:26:03.003" v="134" actId="478"/>
          <ac:picMkLst>
            <pc:docMk/>
            <pc:sldMk cId="3316915483" sldId="284"/>
            <ac:picMk id="2" creationId="{24ECAF7D-3FDF-4E9E-9E7A-8A4A4B3108CE}"/>
          </ac:picMkLst>
        </pc:picChg>
        <pc:picChg chg="mod modCrop">
          <ac:chgData name="Irland, Andrea Irland" userId="ee40e46d-2d12-4cda-8d69-a1f03634b7bc" providerId="ADAL" clId="{CB50D768-AC19-476B-ACC6-0DE21A1F2846}" dt="2022-01-19T15:26:23.481" v="136" actId="732"/>
          <ac:picMkLst>
            <pc:docMk/>
            <pc:sldMk cId="3316915483" sldId="284"/>
            <ac:picMk id="10" creationId="{BAB1790E-8102-49F4-A3BD-2FD7BCAE66A8}"/>
          </ac:picMkLst>
        </pc:picChg>
        <pc:picChg chg="add mod">
          <ac:chgData name="Irland, Andrea Irland" userId="ee40e46d-2d12-4cda-8d69-a1f03634b7bc" providerId="ADAL" clId="{CB50D768-AC19-476B-ACC6-0DE21A1F2846}" dt="2022-01-19T15:26:39.713" v="138" actId="14100"/>
          <ac:picMkLst>
            <pc:docMk/>
            <pc:sldMk cId="3316915483" sldId="284"/>
            <ac:picMk id="12" creationId="{E5284B02-461E-48FB-82F2-B04E3C662E04}"/>
          </ac:picMkLst>
        </pc:picChg>
        <pc:picChg chg="del">
          <ac:chgData name="Irland, Andrea Irland" userId="ee40e46d-2d12-4cda-8d69-a1f03634b7bc" providerId="ADAL" clId="{CB50D768-AC19-476B-ACC6-0DE21A1F2846}" dt="2022-01-19T15:24:45.467" v="128" actId="478"/>
          <ac:picMkLst>
            <pc:docMk/>
            <pc:sldMk cId="3316915483" sldId="284"/>
            <ac:picMk id="13" creationId="{780E7CB9-E721-4C0C-B59D-EB2CD6D8F84D}"/>
          </ac:picMkLst>
        </pc:picChg>
      </pc:sldChg>
      <pc:sldChg chg="modSp mod">
        <pc:chgData name="Irland, Andrea Irland" userId="ee40e46d-2d12-4cda-8d69-a1f03634b7bc" providerId="ADAL" clId="{CB50D768-AC19-476B-ACC6-0DE21A1F2846}" dt="2022-01-19T15:48:45.323" v="159" actId="1076"/>
        <pc:sldMkLst>
          <pc:docMk/>
          <pc:sldMk cId="752965328" sldId="297"/>
        </pc:sldMkLst>
        <pc:spChg chg="mod">
          <ac:chgData name="Irland, Andrea Irland" userId="ee40e46d-2d12-4cda-8d69-a1f03634b7bc" providerId="ADAL" clId="{CB50D768-AC19-476B-ACC6-0DE21A1F2846}" dt="2022-01-19T15:48:45.323" v="159" actId="1076"/>
          <ac:spMkLst>
            <pc:docMk/>
            <pc:sldMk cId="752965328" sldId="297"/>
            <ac:spMk id="2" creationId="{14973DD6-BE1F-4606-9548-6D8718585692}"/>
          </ac:spMkLst>
        </pc:spChg>
      </pc:sldChg>
      <pc:sldChg chg="modSp mod">
        <pc:chgData name="Irland, Andrea Irland" userId="ee40e46d-2d12-4cda-8d69-a1f03634b7bc" providerId="ADAL" clId="{CB50D768-AC19-476B-ACC6-0DE21A1F2846}" dt="2022-01-19T15:48:51.836" v="160" actId="1076"/>
        <pc:sldMkLst>
          <pc:docMk/>
          <pc:sldMk cId="2371556635" sldId="298"/>
        </pc:sldMkLst>
        <pc:spChg chg="mod">
          <ac:chgData name="Irland, Andrea Irland" userId="ee40e46d-2d12-4cda-8d69-a1f03634b7bc" providerId="ADAL" clId="{CB50D768-AC19-476B-ACC6-0DE21A1F2846}" dt="2022-01-19T15:48:51.836" v="160" actId="1076"/>
          <ac:spMkLst>
            <pc:docMk/>
            <pc:sldMk cId="2371556635" sldId="298"/>
            <ac:spMk id="12" creationId="{308F5FF8-BC4B-414C-ACD6-5B51DF1CD409}"/>
          </ac:spMkLst>
        </pc:spChg>
      </pc:sldChg>
      <pc:sldChg chg="modSp mod">
        <pc:chgData name="Irland, Andrea Irland" userId="ee40e46d-2d12-4cda-8d69-a1f03634b7bc" providerId="ADAL" clId="{CB50D768-AC19-476B-ACC6-0DE21A1F2846}" dt="2022-01-19T15:09:15.175" v="27"/>
        <pc:sldMkLst>
          <pc:docMk/>
          <pc:sldMk cId="873085690" sldId="300"/>
        </pc:sldMkLst>
        <pc:spChg chg="mod">
          <ac:chgData name="Irland, Andrea Irland" userId="ee40e46d-2d12-4cda-8d69-a1f03634b7bc" providerId="ADAL" clId="{CB50D768-AC19-476B-ACC6-0DE21A1F2846}" dt="2022-01-19T15:09:15.175" v="27"/>
          <ac:spMkLst>
            <pc:docMk/>
            <pc:sldMk cId="873085690" sldId="300"/>
            <ac:spMk id="26" creationId="{ACDCAF33-B93B-4644-B536-735CC7ACE7DB}"/>
          </ac:spMkLst>
        </pc:spChg>
      </pc:sldChg>
      <pc:sldChg chg="addSp delSp modSp mod">
        <pc:chgData name="Irland, Andrea Irland" userId="ee40e46d-2d12-4cda-8d69-a1f03634b7bc" providerId="ADAL" clId="{CB50D768-AC19-476B-ACC6-0DE21A1F2846}" dt="2022-01-19T16:23:16.111" v="323" actId="14100"/>
        <pc:sldMkLst>
          <pc:docMk/>
          <pc:sldMk cId="2382476307" sldId="301"/>
        </pc:sldMkLst>
        <pc:spChg chg="mod">
          <ac:chgData name="Irland, Andrea Irland" userId="ee40e46d-2d12-4cda-8d69-a1f03634b7bc" providerId="ADAL" clId="{CB50D768-AC19-476B-ACC6-0DE21A1F2846}" dt="2022-01-19T15:12:32.022" v="50" actId="1076"/>
          <ac:spMkLst>
            <pc:docMk/>
            <pc:sldMk cId="2382476307" sldId="301"/>
            <ac:spMk id="12" creationId="{1228536C-807B-4CA0-9634-8F290F482342}"/>
          </ac:spMkLst>
        </pc:spChg>
        <pc:picChg chg="add mod">
          <ac:chgData name="Irland, Andrea Irland" userId="ee40e46d-2d12-4cda-8d69-a1f03634b7bc" providerId="ADAL" clId="{CB50D768-AC19-476B-ACC6-0DE21A1F2846}" dt="2022-01-19T16:23:16.111" v="323" actId="14100"/>
          <ac:picMkLst>
            <pc:docMk/>
            <pc:sldMk cId="2382476307" sldId="301"/>
            <ac:picMk id="3" creationId="{FC4F4606-54DB-48CA-BC63-B1F8DC381427}"/>
          </ac:picMkLst>
        </pc:picChg>
        <pc:picChg chg="add mod">
          <ac:chgData name="Irland, Andrea Irland" userId="ee40e46d-2d12-4cda-8d69-a1f03634b7bc" providerId="ADAL" clId="{CB50D768-AC19-476B-ACC6-0DE21A1F2846}" dt="2022-01-19T16:23:12.765" v="321" actId="14100"/>
          <ac:picMkLst>
            <pc:docMk/>
            <pc:sldMk cId="2382476307" sldId="301"/>
            <ac:picMk id="9" creationId="{4D439282-7BEA-47F0-A059-DFCC891A229F}"/>
          </ac:picMkLst>
        </pc:picChg>
        <pc:picChg chg="add mod">
          <ac:chgData name="Irland, Andrea Irland" userId="ee40e46d-2d12-4cda-8d69-a1f03634b7bc" providerId="ADAL" clId="{CB50D768-AC19-476B-ACC6-0DE21A1F2846}" dt="2022-01-19T16:23:06.787" v="319" actId="14100"/>
          <ac:picMkLst>
            <pc:docMk/>
            <pc:sldMk cId="2382476307" sldId="301"/>
            <ac:picMk id="10" creationId="{DF136E8F-F87B-4B8A-BAFC-0F04AD034FCB}"/>
          </ac:picMkLst>
        </pc:picChg>
        <pc:picChg chg="del mod">
          <ac:chgData name="Irland, Andrea Irland" userId="ee40e46d-2d12-4cda-8d69-a1f03634b7bc" providerId="ADAL" clId="{CB50D768-AC19-476B-ACC6-0DE21A1F2846}" dt="2022-01-19T15:49:26.903" v="176" actId="478"/>
          <ac:picMkLst>
            <pc:docMk/>
            <pc:sldMk cId="2382476307" sldId="301"/>
            <ac:picMk id="13" creationId="{973A5D65-88F5-4B60-AAE7-B160405A4E28}"/>
          </ac:picMkLst>
        </pc:picChg>
        <pc:picChg chg="del">
          <ac:chgData name="Irland, Andrea Irland" userId="ee40e46d-2d12-4cda-8d69-a1f03634b7bc" providerId="ADAL" clId="{CB50D768-AC19-476B-ACC6-0DE21A1F2846}" dt="2022-01-19T15:49:25.201" v="173" actId="478"/>
          <ac:picMkLst>
            <pc:docMk/>
            <pc:sldMk cId="2382476307" sldId="301"/>
            <ac:picMk id="15" creationId="{89391DDF-FE46-44C8-B3B5-0544C10BD742}"/>
          </ac:picMkLst>
        </pc:picChg>
        <pc:picChg chg="del">
          <ac:chgData name="Irland, Andrea Irland" userId="ee40e46d-2d12-4cda-8d69-a1f03634b7bc" providerId="ADAL" clId="{CB50D768-AC19-476B-ACC6-0DE21A1F2846}" dt="2022-01-19T15:49:24.441" v="172" actId="478"/>
          <ac:picMkLst>
            <pc:docMk/>
            <pc:sldMk cId="2382476307" sldId="301"/>
            <ac:picMk id="18" creationId="{C2D309F1-83A6-4ED4-A655-9E90D7ACF2B6}"/>
          </ac:picMkLst>
        </pc:picChg>
        <pc:picChg chg="del">
          <ac:chgData name="Irland, Andrea Irland" userId="ee40e46d-2d12-4cda-8d69-a1f03634b7bc" providerId="ADAL" clId="{CB50D768-AC19-476B-ACC6-0DE21A1F2846}" dt="2022-01-19T15:49:26.127" v="174" actId="478"/>
          <ac:picMkLst>
            <pc:docMk/>
            <pc:sldMk cId="2382476307" sldId="301"/>
            <ac:picMk id="21" creationId="{E5FEDF25-8315-4717-87CE-94C6159B8B86}"/>
          </ac:picMkLst>
        </pc:picChg>
        <pc:picChg chg="del mod">
          <ac:chgData name="Irland, Andrea Irland" userId="ee40e46d-2d12-4cda-8d69-a1f03634b7bc" providerId="ADAL" clId="{CB50D768-AC19-476B-ACC6-0DE21A1F2846}" dt="2022-01-19T15:49:29.080" v="181" actId="478"/>
          <ac:picMkLst>
            <pc:docMk/>
            <pc:sldMk cId="2382476307" sldId="301"/>
            <ac:picMk id="26" creationId="{82FD50AA-CF72-43D9-86F6-6100F48B9968}"/>
          </ac:picMkLst>
        </pc:picChg>
        <pc:picChg chg="del">
          <ac:chgData name="Irland, Andrea Irland" userId="ee40e46d-2d12-4cda-8d69-a1f03634b7bc" providerId="ADAL" clId="{CB50D768-AC19-476B-ACC6-0DE21A1F2846}" dt="2022-01-19T15:49:30.216" v="182" actId="478"/>
          <ac:picMkLst>
            <pc:docMk/>
            <pc:sldMk cId="2382476307" sldId="301"/>
            <ac:picMk id="28" creationId="{13E2CCCF-EB05-414B-805D-95F56A196582}"/>
          </ac:picMkLst>
        </pc:picChg>
        <pc:picChg chg="del mod">
          <ac:chgData name="Irland, Andrea Irland" userId="ee40e46d-2d12-4cda-8d69-a1f03634b7bc" providerId="ADAL" clId="{CB50D768-AC19-476B-ACC6-0DE21A1F2846}" dt="2022-01-19T15:49:27.568" v="178" actId="478"/>
          <ac:picMkLst>
            <pc:docMk/>
            <pc:sldMk cId="2382476307" sldId="301"/>
            <ac:picMk id="30" creationId="{66400B65-8F17-4CC9-BD43-2216DD8A9309}"/>
          </ac:picMkLst>
        </pc:picChg>
        <pc:picChg chg="del">
          <ac:chgData name="Irland, Andrea Irland" userId="ee40e46d-2d12-4cda-8d69-a1f03634b7bc" providerId="ADAL" clId="{CB50D768-AC19-476B-ACC6-0DE21A1F2846}" dt="2022-01-19T15:49:28.402" v="179" actId="478"/>
          <ac:picMkLst>
            <pc:docMk/>
            <pc:sldMk cId="2382476307" sldId="301"/>
            <ac:picMk id="32" creationId="{60E09E07-0376-4B8D-8A93-74B94A0B97B3}"/>
          </ac:picMkLst>
        </pc:picChg>
        <pc:picChg chg="add mod">
          <ac:chgData name="Irland, Andrea Irland" userId="ee40e46d-2d12-4cda-8d69-a1f03634b7bc" providerId="ADAL" clId="{CB50D768-AC19-476B-ACC6-0DE21A1F2846}" dt="2022-01-19T16:23:09.923" v="320" actId="14100"/>
          <ac:picMkLst>
            <pc:docMk/>
            <pc:sldMk cId="2382476307" sldId="301"/>
            <ac:picMk id="1026" creationId="{A36AF144-BC81-4285-A43A-D94FBC48014F}"/>
          </ac:picMkLst>
        </pc:picChg>
        <pc:picChg chg="add del mod">
          <ac:chgData name="Irland, Andrea Irland" userId="ee40e46d-2d12-4cda-8d69-a1f03634b7bc" providerId="ADAL" clId="{CB50D768-AC19-476B-ACC6-0DE21A1F2846}" dt="2022-01-19T16:19:56.145" v="284" actId="21"/>
          <ac:picMkLst>
            <pc:docMk/>
            <pc:sldMk cId="2382476307" sldId="301"/>
            <ac:picMk id="1027" creationId="{B5595496-B167-45C5-B7C9-E5E4602C7D2A}"/>
          </ac:picMkLst>
        </pc:picChg>
        <pc:picChg chg="add del mod">
          <ac:chgData name="Irland, Andrea Irland" userId="ee40e46d-2d12-4cda-8d69-a1f03634b7bc" providerId="ADAL" clId="{CB50D768-AC19-476B-ACC6-0DE21A1F2846}" dt="2022-01-19T16:20:34.407" v="291" actId="21"/>
          <ac:picMkLst>
            <pc:docMk/>
            <pc:sldMk cId="2382476307" sldId="301"/>
            <ac:picMk id="1029" creationId="{AC9EFAC0-D001-407B-8F9A-2ECDAFE502F0}"/>
          </ac:picMkLst>
        </pc:picChg>
        <pc:picChg chg="add del">
          <ac:chgData name="Irland, Andrea Irland" userId="ee40e46d-2d12-4cda-8d69-a1f03634b7bc" providerId="ADAL" clId="{CB50D768-AC19-476B-ACC6-0DE21A1F2846}" dt="2022-01-19T16:00:39.460" v="228"/>
          <ac:picMkLst>
            <pc:docMk/>
            <pc:sldMk cId="2382476307" sldId="301"/>
            <ac:picMk id="1031" creationId="{F6529B8E-B84F-48B9-991D-5ABBACFB7367}"/>
          </ac:picMkLst>
        </pc:picChg>
        <pc:picChg chg="add del">
          <ac:chgData name="Irland, Andrea Irland" userId="ee40e46d-2d12-4cda-8d69-a1f03634b7bc" providerId="ADAL" clId="{CB50D768-AC19-476B-ACC6-0DE21A1F2846}" dt="2022-01-19T16:00:39.460" v="228"/>
          <ac:picMkLst>
            <pc:docMk/>
            <pc:sldMk cId="2382476307" sldId="301"/>
            <ac:picMk id="1032" creationId="{6FD8FFF3-E219-455B-AB74-F8B123798F48}"/>
          </ac:picMkLst>
        </pc:picChg>
      </pc:sldChg>
      <pc:sldChg chg="modSp mod">
        <pc:chgData name="Irland, Andrea Irland" userId="ee40e46d-2d12-4cda-8d69-a1f03634b7bc" providerId="ADAL" clId="{CB50D768-AC19-476B-ACC6-0DE21A1F2846}" dt="2022-01-19T15:09:25.445" v="28"/>
        <pc:sldMkLst>
          <pc:docMk/>
          <pc:sldMk cId="541552771" sldId="303"/>
        </pc:sldMkLst>
        <pc:spChg chg="mod">
          <ac:chgData name="Irland, Andrea Irland" userId="ee40e46d-2d12-4cda-8d69-a1f03634b7bc" providerId="ADAL" clId="{CB50D768-AC19-476B-ACC6-0DE21A1F2846}" dt="2022-01-19T15:09:25.445" v="28"/>
          <ac:spMkLst>
            <pc:docMk/>
            <pc:sldMk cId="541552771" sldId="303"/>
            <ac:spMk id="2" creationId="{16DB152B-1002-4A4F-BFD3-7FEA2F62346B}"/>
          </ac:spMkLst>
        </pc:spChg>
      </pc:sldChg>
      <pc:sldChg chg="addSp delSp modSp mod">
        <pc:chgData name="Irland, Andrea Irland" userId="ee40e46d-2d12-4cda-8d69-a1f03634b7bc" providerId="ADAL" clId="{CB50D768-AC19-476B-ACC6-0DE21A1F2846}" dt="2022-01-19T16:23:54.003" v="331" actId="1076"/>
        <pc:sldMkLst>
          <pc:docMk/>
          <pc:sldMk cId="832473002" sldId="304"/>
        </pc:sldMkLst>
        <pc:spChg chg="mod">
          <ac:chgData name="Irland, Andrea Irland" userId="ee40e46d-2d12-4cda-8d69-a1f03634b7bc" providerId="ADAL" clId="{CB50D768-AC19-476B-ACC6-0DE21A1F2846}" dt="2022-01-19T15:12:44.067" v="52" actId="1076"/>
          <ac:spMkLst>
            <pc:docMk/>
            <pc:sldMk cId="832473002" sldId="304"/>
            <ac:spMk id="15" creationId="{CA589D18-E354-4B94-B90B-196548D556F3}"/>
          </ac:spMkLst>
        </pc:spChg>
        <pc:picChg chg="del">
          <ac:chgData name="Irland, Andrea Irland" userId="ee40e46d-2d12-4cda-8d69-a1f03634b7bc" providerId="ADAL" clId="{CB50D768-AC19-476B-ACC6-0DE21A1F2846}" dt="2022-01-19T15:49:35.336" v="186" actId="478"/>
          <ac:picMkLst>
            <pc:docMk/>
            <pc:sldMk cId="832473002" sldId="304"/>
            <ac:picMk id="2" creationId="{154D179B-70E9-4E8D-B366-650AB5D02518}"/>
          </ac:picMkLst>
        </pc:picChg>
        <pc:picChg chg="del mod">
          <ac:chgData name="Irland, Andrea Irland" userId="ee40e46d-2d12-4cda-8d69-a1f03634b7bc" providerId="ADAL" clId="{CB50D768-AC19-476B-ACC6-0DE21A1F2846}" dt="2022-01-19T15:49:36.562" v="189" actId="478"/>
          <ac:picMkLst>
            <pc:docMk/>
            <pc:sldMk cId="832473002" sldId="304"/>
            <ac:picMk id="3" creationId="{CFB465F0-11A8-442B-92D9-46336B1ECC13}"/>
          </ac:picMkLst>
        </pc:picChg>
        <pc:picChg chg="del">
          <ac:chgData name="Irland, Andrea Irland" userId="ee40e46d-2d12-4cda-8d69-a1f03634b7bc" providerId="ADAL" clId="{CB50D768-AC19-476B-ACC6-0DE21A1F2846}" dt="2022-01-19T15:49:35.887" v="187" actId="478"/>
          <ac:picMkLst>
            <pc:docMk/>
            <pc:sldMk cId="832473002" sldId="304"/>
            <ac:picMk id="7" creationId="{EA974D5A-E057-4FAE-9C1A-F0DC4478A007}"/>
          </ac:picMkLst>
        </pc:picChg>
        <pc:picChg chg="del">
          <ac:chgData name="Irland, Andrea Irland" userId="ee40e46d-2d12-4cda-8d69-a1f03634b7bc" providerId="ADAL" clId="{CB50D768-AC19-476B-ACC6-0DE21A1F2846}" dt="2022-01-19T15:49:38.032" v="190" actId="478"/>
          <ac:picMkLst>
            <pc:docMk/>
            <pc:sldMk cId="832473002" sldId="304"/>
            <ac:picMk id="9" creationId="{F8A47771-1D3F-473D-93C1-C281A03CACA9}"/>
          </ac:picMkLst>
        </pc:picChg>
        <pc:picChg chg="add del">
          <ac:chgData name="Irland, Andrea Irland" userId="ee40e46d-2d12-4cda-8d69-a1f03634b7bc" providerId="ADAL" clId="{CB50D768-AC19-476B-ACC6-0DE21A1F2846}" dt="2022-01-19T16:16:21.431" v="237" actId="21"/>
          <ac:picMkLst>
            <pc:docMk/>
            <pc:sldMk cId="832473002" sldId="304"/>
            <ac:picMk id="11" creationId="{094084CD-D6B4-43A0-A1B0-6C82228DFE78}"/>
          </ac:picMkLst>
        </pc:picChg>
        <pc:picChg chg="add del mod">
          <ac:chgData name="Irland, Andrea Irland" userId="ee40e46d-2d12-4cda-8d69-a1f03634b7bc" providerId="ADAL" clId="{CB50D768-AC19-476B-ACC6-0DE21A1F2846}" dt="2022-01-19T16:16:11.631" v="235" actId="21"/>
          <ac:picMkLst>
            <pc:docMk/>
            <pc:sldMk cId="832473002" sldId="304"/>
            <ac:picMk id="13" creationId="{0D64E561-E7A5-4A6F-9EFD-ADE5EF4AA935}"/>
          </ac:picMkLst>
        </pc:picChg>
        <pc:picChg chg="add mod">
          <ac:chgData name="Irland, Andrea Irland" userId="ee40e46d-2d12-4cda-8d69-a1f03634b7bc" providerId="ADAL" clId="{CB50D768-AC19-476B-ACC6-0DE21A1F2846}" dt="2022-01-19T16:23:50.121" v="329" actId="1076"/>
          <ac:picMkLst>
            <pc:docMk/>
            <pc:sldMk cId="832473002" sldId="304"/>
            <ac:picMk id="14" creationId="{FAEA7096-9C8B-424C-9C03-43F0EDD1702C}"/>
          </ac:picMkLst>
        </pc:picChg>
        <pc:picChg chg="del">
          <ac:chgData name="Irland, Andrea Irland" userId="ee40e46d-2d12-4cda-8d69-a1f03634b7bc" providerId="ADAL" clId="{CB50D768-AC19-476B-ACC6-0DE21A1F2846}" dt="2022-01-19T15:49:34.736" v="185" actId="478"/>
          <ac:picMkLst>
            <pc:docMk/>
            <pc:sldMk cId="832473002" sldId="304"/>
            <ac:picMk id="16" creationId="{D40F9230-3CAB-4520-A95D-48A00040869F}"/>
          </ac:picMkLst>
        </pc:picChg>
        <pc:picChg chg="add del mod">
          <ac:chgData name="Irland, Andrea Irland" userId="ee40e46d-2d12-4cda-8d69-a1f03634b7bc" providerId="ADAL" clId="{CB50D768-AC19-476B-ACC6-0DE21A1F2846}" dt="2022-01-19T16:22:46.704" v="311" actId="21"/>
          <ac:picMkLst>
            <pc:docMk/>
            <pc:sldMk cId="832473002" sldId="304"/>
            <ac:picMk id="18" creationId="{4ACDEDE5-79F2-474F-BBE2-4291F06067BC}"/>
          </ac:picMkLst>
        </pc:picChg>
        <pc:picChg chg="del mod">
          <ac:chgData name="Irland, Andrea Irland" userId="ee40e46d-2d12-4cda-8d69-a1f03634b7bc" providerId="ADAL" clId="{CB50D768-AC19-476B-ACC6-0DE21A1F2846}" dt="2022-01-19T15:49:34.144" v="184" actId="478"/>
          <ac:picMkLst>
            <pc:docMk/>
            <pc:sldMk cId="832473002" sldId="304"/>
            <ac:picMk id="19" creationId="{2D58F1E2-C98F-4742-AD94-B94C645E87CA}"/>
          </ac:picMkLst>
        </pc:picChg>
        <pc:picChg chg="add mod">
          <ac:chgData name="Irland, Andrea Irland" userId="ee40e46d-2d12-4cda-8d69-a1f03634b7bc" providerId="ADAL" clId="{CB50D768-AC19-476B-ACC6-0DE21A1F2846}" dt="2022-01-19T16:23:54.003" v="331" actId="1076"/>
          <ac:picMkLst>
            <pc:docMk/>
            <pc:sldMk cId="832473002" sldId="304"/>
            <ac:picMk id="20" creationId="{7977CD44-F9B0-4F23-9F65-A14F080AE750}"/>
          </ac:picMkLst>
        </pc:picChg>
        <pc:picChg chg="del">
          <ac:chgData name="Irland, Andrea Irland" userId="ee40e46d-2d12-4cda-8d69-a1f03634b7bc" providerId="ADAL" clId="{CB50D768-AC19-476B-ACC6-0DE21A1F2846}" dt="2022-01-19T15:49:39.192" v="191" actId="478"/>
          <ac:picMkLst>
            <pc:docMk/>
            <pc:sldMk cId="832473002" sldId="304"/>
            <ac:picMk id="21" creationId="{4DF97EC7-17ED-4FE4-BD34-2F6D89BE7878}"/>
          </ac:picMkLst>
        </pc:picChg>
      </pc:sldChg>
      <pc:sldChg chg="addSp delSp modSp mod">
        <pc:chgData name="Irland, Andrea Irland" userId="ee40e46d-2d12-4cda-8d69-a1f03634b7bc" providerId="ADAL" clId="{CB50D768-AC19-476B-ACC6-0DE21A1F2846}" dt="2022-01-19T16:21:14.950" v="307" actId="1076"/>
        <pc:sldMkLst>
          <pc:docMk/>
          <pc:sldMk cId="687532294" sldId="305"/>
        </pc:sldMkLst>
        <pc:spChg chg="mod">
          <ac:chgData name="Irland, Andrea Irland" userId="ee40e46d-2d12-4cda-8d69-a1f03634b7bc" providerId="ADAL" clId="{CB50D768-AC19-476B-ACC6-0DE21A1F2846}" dt="2022-01-19T15:12:21.227" v="48" actId="1076"/>
          <ac:spMkLst>
            <pc:docMk/>
            <pc:sldMk cId="687532294" sldId="305"/>
            <ac:spMk id="7" creationId="{80B3625B-0683-4BB7-8806-41CD662021A9}"/>
          </ac:spMkLst>
        </pc:spChg>
        <pc:spChg chg="del">
          <ac:chgData name="Irland, Andrea Irland" userId="ee40e46d-2d12-4cda-8d69-a1f03634b7bc" providerId="ADAL" clId="{CB50D768-AC19-476B-ACC6-0DE21A1F2846}" dt="2022-01-19T15:49:18.209" v="171" actId="478"/>
          <ac:spMkLst>
            <pc:docMk/>
            <pc:sldMk cId="687532294" sldId="305"/>
            <ac:spMk id="15" creationId="{4021475B-9369-4B4F-8D3F-A5A26991046F}"/>
          </ac:spMkLst>
        </pc:spChg>
        <pc:picChg chg="del mod">
          <ac:chgData name="Irland, Andrea Irland" userId="ee40e46d-2d12-4cda-8d69-a1f03634b7bc" providerId="ADAL" clId="{CB50D768-AC19-476B-ACC6-0DE21A1F2846}" dt="2022-01-19T15:49:13.016" v="167" actId="478"/>
          <ac:picMkLst>
            <pc:docMk/>
            <pc:sldMk cId="687532294" sldId="305"/>
            <ac:picMk id="2" creationId="{A635D552-5AA8-4FA8-816D-CD16CE9C1F07}"/>
          </ac:picMkLst>
        </pc:picChg>
        <pc:picChg chg="del">
          <ac:chgData name="Irland, Andrea Irland" userId="ee40e46d-2d12-4cda-8d69-a1f03634b7bc" providerId="ADAL" clId="{CB50D768-AC19-476B-ACC6-0DE21A1F2846}" dt="2022-01-19T15:49:12.119" v="165" actId="478"/>
          <ac:picMkLst>
            <pc:docMk/>
            <pc:sldMk cId="687532294" sldId="305"/>
            <ac:picMk id="9" creationId="{6279863F-17FF-4D1B-8F57-3362EBA8474C}"/>
          </ac:picMkLst>
        </pc:picChg>
        <pc:picChg chg="del mod">
          <ac:chgData name="Irland, Andrea Irland" userId="ee40e46d-2d12-4cda-8d69-a1f03634b7bc" providerId="ADAL" clId="{CB50D768-AC19-476B-ACC6-0DE21A1F2846}" dt="2022-01-19T15:49:13.720" v="169" actId="478"/>
          <ac:picMkLst>
            <pc:docMk/>
            <pc:sldMk cId="687532294" sldId="305"/>
            <ac:picMk id="10" creationId="{49CB663A-4315-4176-B9A3-3B0EA14A4650}"/>
          </ac:picMkLst>
        </pc:picChg>
        <pc:picChg chg="del mod">
          <ac:chgData name="Irland, Andrea Irland" userId="ee40e46d-2d12-4cda-8d69-a1f03634b7bc" providerId="ADAL" clId="{CB50D768-AC19-476B-ACC6-0DE21A1F2846}" dt="2022-01-19T15:49:10.488" v="163" actId="478"/>
          <ac:picMkLst>
            <pc:docMk/>
            <pc:sldMk cId="687532294" sldId="305"/>
            <ac:picMk id="11" creationId="{97CCEEDB-7729-4B95-A453-FE0E30515062}"/>
          </ac:picMkLst>
        </pc:picChg>
        <pc:picChg chg="del">
          <ac:chgData name="Irland, Andrea Irland" userId="ee40e46d-2d12-4cda-8d69-a1f03634b7bc" providerId="ADAL" clId="{CB50D768-AC19-476B-ACC6-0DE21A1F2846}" dt="2022-01-19T15:49:14.616" v="170" actId="478"/>
          <ac:picMkLst>
            <pc:docMk/>
            <pc:sldMk cId="687532294" sldId="305"/>
            <ac:picMk id="12" creationId="{952AC54A-30DC-41DD-96BF-10D335843A64}"/>
          </ac:picMkLst>
        </pc:picChg>
        <pc:picChg chg="del">
          <ac:chgData name="Irland, Andrea Irland" userId="ee40e46d-2d12-4cda-8d69-a1f03634b7bc" providerId="ADAL" clId="{CB50D768-AC19-476B-ACC6-0DE21A1F2846}" dt="2022-01-19T15:49:09.672" v="161" actId="478"/>
          <ac:picMkLst>
            <pc:docMk/>
            <pc:sldMk cId="687532294" sldId="305"/>
            <ac:picMk id="13" creationId="{AB292D75-A669-4780-BE34-A7F15AFAB9AC}"/>
          </ac:picMkLst>
        </pc:picChg>
        <pc:picChg chg="add mod">
          <ac:chgData name="Irland, Andrea Irland" userId="ee40e46d-2d12-4cda-8d69-a1f03634b7bc" providerId="ADAL" clId="{CB50D768-AC19-476B-ACC6-0DE21A1F2846}" dt="2022-01-19T16:21:13.299" v="306" actId="1076"/>
          <ac:picMkLst>
            <pc:docMk/>
            <pc:sldMk cId="687532294" sldId="305"/>
            <ac:picMk id="14" creationId="{E51C8D91-C137-4C37-9630-C08B3674D49C}"/>
          </ac:picMkLst>
        </pc:picChg>
        <pc:picChg chg="del">
          <ac:chgData name="Irland, Andrea Irland" userId="ee40e46d-2d12-4cda-8d69-a1f03634b7bc" providerId="ADAL" clId="{CB50D768-AC19-476B-ACC6-0DE21A1F2846}" dt="2022-01-19T15:49:11.384" v="164" actId="478"/>
          <ac:picMkLst>
            <pc:docMk/>
            <pc:sldMk cId="687532294" sldId="305"/>
            <ac:picMk id="16" creationId="{423BBFB2-298D-4037-A7B2-2DF462E6C495}"/>
          </ac:picMkLst>
        </pc:picChg>
        <pc:picChg chg="add mod ord">
          <ac:chgData name="Irland, Andrea Irland" userId="ee40e46d-2d12-4cda-8d69-a1f03634b7bc" providerId="ADAL" clId="{CB50D768-AC19-476B-ACC6-0DE21A1F2846}" dt="2022-01-19T16:21:11.379" v="305" actId="1076"/>
          <ac:picMkLst>
            <pc:docMk/>
            <pc:sldMk cId="687532294" sldId="305"/>
            <ac:picMk id="18" creationId="{5CD9B927-45B3-4CAD-A0D6-473E7F5610CA}"/>
          </ac:picMkLst>
        </pc:picChg>
        <pc:picChg chg="add mod">
          <ac:chgData name="Irland, Andrea Irland" userId="ee40e46d-2d12-4cda-8d69-a1f03634b7bc" providerId="ADAL" clId="{CB50D768-AC19-476B-ACC6-0DE21A1F2846}" dt="2022-01-19T16:20:55.699" v="298" actId="1076"/>
          <ac:picMkLst>
            <pc:docMk/>
            <pc:sldMk cId="687532294" sldId="305"/>
            <ac:picMk id="19" creationId="{DFAD0187-2350-4D6B-B1B7-F3860EF06F05}"/>
          </ac:picMkLst>
        </pc:picChg>
        <pc:picChg chg="add mod">
          <ac:chgData name="Irland, Andrea Irland" userId="ee40e46d-2d12-4cda-8d69-a1f03634b7bc" providerId="ADAL" clId="{CB50D768-AC19-476B-ACC6-0DE21A1F2846}" dt="2022-01-19T16:21:14.950" v="307" actId="1076"/>
          <ac:picMkLst>
            <pc:docMk/>
            <pc:sldMk cId="687532294" sldId="305"/>
            <ac:picMk id="20" creationId="{D126F421-26DC-4CF2-AEB1-8A031BD4091A}"/>
          </ac:picMkLst>
        </pc:picChg>
        <pc:picChg chg="add mod">
          <ac:chgData name="Irland, Andrea Irland" userId="ee40e46d-2d12-4cda-8d69-a1f03634b7bc" providerId="ADAL" clId="{CB50D768-AC19-476B-ACC6-0DE21A1F2846}" dt="2022-01-19T16:21:02.568" v="300" actId="1076"/>
          <ac:picMkLst>
            <pc:docMk/>
            <pc:sldMk cId="687532294" sldId="305"/>
            <ac:picMk id="21" creationId="{FF6C910A-4416-49F9-9297-0CC5A8B4E232}"/>
          </ac:picMkLst>
        </pc:picChg>
        <pc:picChg chg="add del mod">
          <ac:chgData name="Irland, Andrea Irland" userId="ee40e46d-2d12-4cda-8d69-a1f03634b7bc" providerId="ADAL" clId="{CB50D768-AC19-476B-ACC6-0DE21A1F2846}" dt="2022-01-19T16:16:44.028" v="241" actId="21"/>
          <ac:picMkLst>
            <pc:docMk/>
            <pc:sldMk cId="687532294" sldId="305"/>
            <ac:picMk id="2050" creationId="{7E04790F-67B1-43F4-8747-793B4F80F7F8}"/>
          </ac:picMkLst>
        </pc:picChg>
        <pc:picChg chg="add del mod">
          <ac:chgData name="Irland, Andrea Irland" userId="ee40e46d-2d12-4cda-8d69-a1f03634b7bc" providerId="ADAL" clId="{CB50D768-AC19-476B-ACC6-0DE21A1F2846}" dt="2022-01-19T16:16:29.098" v="239" actId="21"/>
          <ac:picMkLst>
            <pc:docMk/>
            <pc:sldMk cId="687532294" sldId="305"/>
            <ac:picMk id="2052" creationId="{FBDBCDDA-B5E0-4DDF-81B9-7340F116C66B}"/>
          </ac:picMkLst>
        </pc:picChg>
      </pc:sldChg>
      <pc:sldChg chg="modSp mod">
        <pc:chgData name="Irland, Andrea Irland" userId="ee40e46d-2d12-4cda-8d69-a1f03634b7bc" providerId="ADAL" clId="{CB50D768-AC19-476B-ACC6-0DE21A1F2846}" dt="2022-01-19T15:10:08.082" v="33"/>
        <pc:sldMkLst>
          <pc:docMk/>
          <pc:sldMk cId="2342541674" sldId="306"/>
        </pc:sldMkLst>
        <pc:spChg chg="mod">
          <ac:chgData name="Irland, Andrea Irland" userId="ee40e46d-2d12-4cda-8d69-a1f03634b7bc" providerId="ADAL" clId="{CB50D768-AC19-476B-ACC6-0DE21A1F2846}" dt="2022-01-19T15:10:08.082" v="33"/>
          <ac:spMkLst>
            <pc:docMk/>
            <pc:sldMk cId="2342541674" sldId="306"/>
            <ac:spMk id="10" creationId="{4991C209-8462-49CA-8723-AD322A450BB5}"/>
          </ac:spMkLst>
        </pc:spChg>
      </pc:sldChg>
      <pc:sldChg chg="modSp mod">
        <pc:chgData name="Irland, Andrea Irland" userId="ee40e46d-2d12-4cda-8d69-a1f03634b7bc" providerId="ADAL" clId="{CB50D768-AC19-476B-ACC6-0DE21A1F2846}" dt="2022-01-19T15:09:34.838" v="29"/>
        <pc:sldMkLst>
          <pc:docMk/>
          <pc:sldMk cId="3314599436" sldId="307"/>
        </pc:sldMkLst>
        <pc:spChg chg="mod">
          <ac:chgData name="Irland, Andrea Irland" userId="ee40e46d-2d12-4cda-8d69-a1f03634b7bc" providerId="ADAL" clId="{CB50D768-AC19-476B-ACC6-0DE21A1F2846}" dt="2022-01-19T15:09:34.838" v="29"/>
          <ac:spMkLst>
            <pc:docMk/>
            <pc:sldMk cId="3314599436" sldId="307"/>
            <ac:spMk id="3" creationId="{CD2B8B72-DEB3-4A4D-98E0-8D93FB22CB60}"/>
          </ac:spMkLst>
        </pc:spChg>
      </pc:sldChg>
      <pc:sldChg chg="addSp delSp modSp mod">
        <pc:chgData name="Irland, Andrea Irland" userId="ee40e46d-2d12-4cda-8d69-a1f03634b7bc" providerId="ADAL" clId="{CB50D768-AC19-476B-ACC6-0DE21A1F2846}" dt="2022-01-19T15:18:37.569" v="125" actId="14100"/>
        <pc:sldMkLst>
          <pc:docMk/>
          <pc:sldMk cId="1089916557" sldId="308"/>
        </pc:sldMkLst>
        <pc:spChg chg="mod">
          <ac:chgData name="Irland, Andrea Irland" userId="ee40e46d-2d12-4cda-8d69-a1f03634b7bc" providerId="ADAL" clId="{CB50D768-AC19-476B-ACC6-0DE21A1F2846}" dt="2022-01-19T15:15:44.649" v="117" actId="1076"/>
          <ac:spMkLst>
            <pc:docMk/>
            <pc:sldMk cId="1089916557" sldId="308"/>
            <ac:spMk id="11" creationId="{37544955-A5EE-4E61-A1C8-38FF7362C930}"/>
          </ac:spMkLst>
        </pc:spChg>
        <pc:picChg chg="del">
          <ac:chgData name="Irland, Andrea Irland" userId="ee40e46d-2d12-4cda-8d69-a1f03634b7bc" providerId="ADAL" clId="{CB50D768-AC19-476B-ACC6-0DE21A1F2846}" dt="2022-01-19T15:18:14.362" v="120" actId="478"/>
          <ac:picMkLst>
            <pc:docMk/>
            <pc:sldMk cId="1089916557" sldId="308"/>
            <ac:picMk id="3" creationId="{322010AB-CC51-47E3-87AA-62FFE8117A9A}"/>
          </ac:picMkLst>
        </pc:picChg>
        <pc:picChg chg="add mod">
          <ac:chgData name="Irland, Andrea Irland" userId="ee40e46d-2d12-4cda-8d69-a1f03634b7bc" providerId="ADAL" clId="{CB50D768-AC19-476B-ACC6-0DE21A1F2846}" dt="2022-01-19T15:18:37.569" v="125" actId="14100"/>
          <ac:picMkLst>
            <pc:docMk/>
            <pc:sldMk cId="1089916557" sldId="308"/>
            <ac:picMk id="7" creationId="{BF1D3B3C-6437-467B-8BEC-47B309104696}"/>
          </ac:picMkLst>
        </pc:picChg>
        <pc:picChg chg="mod">
          <ac:chgData name="Irland, Andrea Irland" userId="ee40e46d-2d12-4cda-8d69-a1f03634b7bc" providerId="ADAL" clId="{CB50D768-AC19-476B-ACC6-0DE21A1F2846}" dt="2022-01-19T15:18:33.347" v="124" actId="14100"/>
          <ac:picMkLst>
            <pc:docMk/>
            <pc:sldMk cId="1089916557" sldId="308"/>
            <ac:picMk id="9" creationId="{99D0A477-C8BD-4E15-AEA4-3EAC75D0554D}"/>
          </ac:picMkLst>
        </pc:picChg>
      </pc:sldChg>
      <pc:sldChg chg="modSp mod">
        <pc:chgData name="Irland, Andrea Irland" userId="ee40e46d-2d12-4cda-8d69-a1f03634b7bc" providerId="ADAL" clId="{CB50D768-AC19-476B-ACC6-0DE21A1F2846}" dt="2022-01-19T15:09:51.628" v="31"/>
        <pc:sldMkLst>
          <pc:docMk/>
          <pc:sldMk cId="3854823433" sldId="309"/>
        </pc:sldMkLst>
        <pc:spChg chg="mod">
          <ac:chgData name="Irland, Andrea Irland" userId="ee40e46d-2d12-4cda-8d69-a1f03634b7bc" providerId="ADAL" clId="{CB50D768-AC19-476B-ACC6-0DE21A1F2846}" dt="2022-01-19T15:09:51.628" v="31"/>
          <ac:spMkLst>
            <pc:docMk/>
            <pc:sldMk cId="3854823433" sldId="309"/>
            <ac:spMk id="7" creationId="{68B997A6-961D-42E9-AB29-999987522AE0}"/>
          </ac:spMkLst>
        </pc:spChg>
      </pc:sldChg>
      <pc:sldChg chg="modSp mod">
        <pc:chgData name="Irland, Andrea Irland" userId="ee40e46d-2d12-4cda-8d69-a1f03634b7bc" providerId="ADAL" clId="{CB50D768-AC19-476B-ACC6-0DE21A1F2846}" dt="2022-01-19T15:13:03.985" v="56" actId="1076"/>
        <pc:sldMkLst>
          <pc:docMk/>
          <pc:sldMk cId="952275194" sldId="310"/>
        </pc:sldMkLst>
        <pc:spChg chg="mod">
          <ac:chgData name="Irland, Andrea Irland" userId="ee40e46d-2d12-4cda-8d69-a1f03634b7bc" providerId="ADAL" clId="{CB50D768-AC19-476B-ACC6-0DE21A1F2846}" dt="2022-01-19T15:13:03.985" v="56" actId="1076"/>
          <ac:spMkLst>
            <pc:docMk/>
            <pc:sldMk cId="952275194" sldId="310"/>
            <ac:spMk id="2" creationId="{36358698-57D8-4194-8FE8-D6C6884F7431}"/>
          </ac:spMkLst>
        </pc:spChg>
      </pc:sldChg>
      <pc:sldChg chg="addSp delSp modSp mod">
        <pc:chgData name="Irland, Andrea Irland" userId="ee40e46d-2d12-4cda-8d69-a1f03634b7bc" providerId="ADAL" clId="{CB50D768-AC19-476B-ACC6-0DE21A1F2846}" dt="2022-01-19T15:31:57.314" v="155" actId="1076"/>
        <pc:sldMkLst>
          <pc:docMk/>
          <pc:sldMk cId="3246693522" sldId="313"/>
        </pc:sldMkLst>
        <pc:spChg chg="mod">
          <ac:chgData name="Irland, Andrea Irland" userId="ee40e46d-2d12-4cda-8d69-a1f03634b7bc" providerId="ADAL" clId="{CB50D768-AC19-476B-ACC6-0DE21A1F2846}" dt="2022-01-19T15:31:57.314" v="155" actId="1076"/>
          <ac:spMkLst>
            <pc:docMk/>
            <pc:sldMk cId="3246693522" sldId="313"/>
            <ac:spMk id="44" creationId="{C0C1C05C-2C69-4693-953E-F0F3848F5B02}"/>
          </ac:spMkLst>
        </pc:spChg>
        <pc:picChg chg="add mod">
          <ac:chgData name="Irland, Andrea Irland" userId="ee40e46d-2d12-4cda-8d69-a1f03634b7bc" providerId="ADAL" clId="{CB50D768-AC19-476B-ACC6-0DE21A1F2846}" dt="2022-01-19T15:31:40.553" v="153" actId="1076"/>
          <ac:picMkLst>
            <pc:docMk/>
            <pc:sldMk cId="3246693522" sldId="313"/>
            <ac:picMk id="2" creationId="{F80F9440-B96A-4D1A-8A75-9E9E1EB222AA}"/>
          </ac:picMkLst>
        </pc:picChg>
        <pc:picChg chg="add mod">
          <ac:chgData name="Irland, Andrea Irland" userId="ee40e46d-2d12-4cda-8d69-a1f03634b7bc" providerId="ADAL" clId="{CB50D768-AC19-476B-ACC6-0DE21A1F2846}" dt="2022-01-19T15:31:46.831" v="154" actId="1076"/>
          <ac:picMkLst>
            <pc:docMk/>
            <pc:sldMk cId="3246693522" sldId="313"/>
            <ac:picMk id="3" creationId="{9233E8CD-23FE-4804-9A31-54E34A07D26E}"/>
          </ac:picMkLst>
        </pc:picChg>
        <pc:picChg chg="del">
          <ac:chgData name="Irland, Andrea Irland" userId="ee40e46d-2d12-4cda-8d69-a1f03634b7bc" providerId="ADAL" clId="{CB50D768-AC19-476B-ACC6-0DE21A1F2846}" dt="2022-01-19T15:27:10.515" v="141" actId="478"/>
          <ac:picMkLst>
            <pc:docMk/>
            <pc:sldMk cId="3246693522" sldId="313"/>
            <ac:picMk id="7" creationId="{74F58FAE-2104-4AD1-9484-3A2ECC6E9B66}"/>
          </ac:picMkLst>
        </pc:picChg>
      </pc:sldChg>
      <pc:sldChg chg="addSp delSp modSp mod">
        <pc:chgData name="Irland, Andrea Irland" userId="ee40e46d-2d12-4cda-8d69-a1f03634b7bc" providerId="ADAL" clId="{CB50D768-AC19-476B-ACC6-0DE21A1F2846}" dt="2022-01-19T15:32:55.353" v="158" actId="1076"/>
        <pc:sldMkLst>
          <pc:docMk/>
          <pc:sldMk cId="3682985458" sldId="314"/>
        </pc:sldMkLst>
        <pc:spChg chg="mod">
          <ac:chgData name="Irland, Andrea Irland" userId="ee40e46d-2d12-4cda-8d69-a1f03634b7bc" providerId="ADAL" clId="{CB50D768-AC19-476B-ACC6-0DE21A1F2846}" dt="2022-01-19T15:10:48.779" v="37"/>
          <ac:spMkLst>
            <pc:docMk/>
            <pc:sldMk cId="3682985458" sldId="314"/>
            <ac:spMk id="44" creationId="{C0C1C05C-2C69-4693-953E-F0F3848F5B02}"/>
          </ac:spMkLst>
        </pc:spChg>
        <pc:picChg chg="add mod">
          <ac:chgData name="Irland, Andrea Irland" userId="ee40e46d-2d12-4cda-8d69-a1f03634b7bc" providerId="ADAL" clId="{CB50D768-AC19-476B-ACC6-0DE21A1F2846}" dt="2022-01-19T15:32:55.353" v="158" actId="1076"/>
          <ac:picMkLst>
            <pc:docMk/>
            <pc:sldMk cId="3682985458" sldId="314"/>
            <ac:picMk id="2" creationId="{96C5FAB8-1A53-4816-A829-6660ED230B1E}"/>
          </ac:picMkLst>
        </pc:picChg>
        <pc:picChg chg="del">
          <ac:chgData name="Irland, Andrea Irland" userId="ee40e46d-2d12-4cda-8d69-a1f03634b7bc" providerId="ADAL" clId="{CB50D768-AC19-476B-ACC6-0DE21A1F2846}" dt="2022-01-19T15:32:46.522" v="157" actId="478"/>
          <ac:picMkLst>
            <pc:docMk/>
            <pc:sldMk cId="3682985458" sldId="314"/>
            <ac:picMk id="9" creationId="{76EF07CE-17A1-49A6-98F2-FEA75F486F09}"/>
          </ac:picMkLst>
        </pc:picChg>
      </pc:sldChg>
      <pc:sldChg chg="addSp delSp modSp mod">
        <pc:chgData name="Irland, Andrea Irland" userId="ee40e46d-2d12-4cda-8d69-a1f03634b7bc" providerId="ADAL" clId="{CB50D768-AC19-476B-ACC6-0DE21A1F2846}" dt="2022-01-19T15:29:46.797" v="147" actId="14100"/>
        <pc:sldMkLst>
          <pc:docMk/>
          <pc:sldMk cId="600743162" sldId="315"/>
        </pc:sldMkLst>
        <pc:spChg chg="mod">
          <ac:chgData name="Irland, Andrea Irland" userId="ee40e46d-2d12-4cda-8d69-a1f03634b7bc" providerId="ADAL" clId="{CB50D768-AC19-476B-ACC6-0DE21A1F2846}" dt="2022-01-19T15:10:42.748" v="36"/>
          <ac:spMkLst>
            <pc:docMk/>
            <pc:sldMk cId="600743162" sldId="315"/>
            <ac:spMk id="44" creationId="{C0C1C05C-2C69-4693-953E-F0F3848F5B02}"/>
          </ac:spMkLst>
        </pc:spChg>
        <pc:picChg chg="add mod">
          <ac:chgData name="Irland, Andrea Irland" userId="ee40e46d-2d12-4cda-8d69-a1f03634b7bc" providerId="ADAL" clId="{CB50D768-AC19-476B-ACC6-0DE21A1F2846}" dt="2022-01-19T15:29:46.797" v="147" actId="14100"/>
          <ac:picMkLst>
            <pc:docMk/>
            <pc:sldMk cId="600743162" sldId="315"/>
            <ac:picMk id="2" creationId="{68D6A142-A388-40EE-940A-D7541C3C619A}"/>
          </ac:picMkLst>
        </pc:picChg>
        <pc:picChg chg="del">
          <ac:chgData name="Irland, Andrea Irland" userId="ee40e46d-2d12-4cda-8d69-a1f03634b7bc" providerId="ADAL" clId="{CB50D768-AC19-476B-ACC6-0DE21A1F2846}" dt="2022-01-19T15:29:06.793" v="144" actId="478"/>
          <ac:picMkLst>
            <pc:docMk/>
            <pc:sldMk cId="600743162" sldId="315"/>
            <ac:picMk id="3" creationId="{A6C55924-9FFF-4414-B8AC-28BAF38C3AFF}"/>
          </ac:picMkLst>
        </pc:picChg>
      </pc:sldChg>
      <pc:sldChg chg="addSp delSp modSp del mod">
        <pc:chgData name="Irland, Andrea Irland" userId="ee40e46d-2d12-4cda-8d69-a1f03634b7bc" providerId="ADAL" clId="{CB50D768-AC19-476B-ACC6-0DE21A1F2846}" dt="2022-01-19T18:08:00.496" v="374" actId="2696"/>
        <pc:sldMkLst>
          <pc:docMk/>
          <pc:sldMk cId="1725276504" sldId="322"/>
        </pc:sldMkLst>
        <pc:spChg chg="del mod">
          <ac:chgData name="Irland, Andrea Irland" userId="ee40e46d-2d12-4cda-8d69-a1f03634b7bc" providerId="ADAL" clId="{CB50D768-AC19-476B-ACC6-0DE21A1F2846}" dt="2022-01-19T18:01:50.130" v="341" actId="478"/>
          <ac:spMkLst>
            <pc:docMk/>
            <pc:sldMk cId="1725276504" sldId="322"/>
            <ac:spMk id="2" creationId="{8DF618E8-C26E-4504-8A30-1300A3C9D911}"/>
          </ac:spMkLst>
        </pc:spChg>
        <pc:spChg chg="add mod">
          <ac:chgData name="Irland, Andrea Irland" userId="ee40e46d-2d12-4cda-8d69-a1f03634b7bc" providerId="ADAL" clId="{CB50D768-AC19-476B-ACC6-0DE21A1F2846}" dt="2022-01-19T18:01:47.265" v="340" actId="478"/>
          <ac:spMkLst>
            <pc:docMk/>
            <pc:sldMk cId="1725276504" sldId="322"/>
            <ac:spMk id="4" creationId="{D0AC747B-8118-4805-8ADE-5496E350C4EF}"/>
          </ac:spMkLst>
        </pc:spChg>
        <pc:spChg chg="add mod">
          <ac:chgData name="Irland, Andrea Irland" userId="ee40e46d-2d12-4cda-8d69-a1f03634b7bc" providerId="ADAL" clId="{CB50D768-AC19-476B-ACC6-0DE21A1F2846}" dt="2022-01-19T18:01:50.130" v="341" actId="478"/>
          <ac:spMkLst>
            <pc:docMk/>
            <pc:sldMk cId="1725276504" sldId="322"/>
            <ac:spMk id="6" creationId="{D48A7A4F-9463-4AD0-914C-E2BFCFC8B590}"/>
          </ac:spMkLst>
        </pc:spChg>
        <pc:spChg chg="del mod">
          <ac:chgData name="Irland, Andrea Irland" userId="ee40e46d-2d12-4cda-8d69-a1f03634b7bc" providerId="ADAL" clId="{CB50D768-AC19-476B-ACC6-0DE21A1F2846}" dt="2022-01-19T18:01:47.265" v="340" actId="478"/>
          <ac:spMkLst>
            <pc:docMk/>
            <pc:sldMk cId="1725276504" sldId="322"/>
            <ac:spMk id="13" creationId="{AB35CB6C-4687-4AB8-BC5C-914FDD765D50}"/>
          </ac:spMkLst>
        </pc:spChg>
        <pc:grpChg chg="del">
          <ac:chgData name="Irland, Andrea Irland" userId="ee40e46d-2d12-4cda-8d69-a1f03634b7bc" providerId="ADAL" clId="{CB50D768-AC19-476B-ACC6-0DE21A1F2846}" dt="2022-01-19T15:50:33.481" v="202" actId="478"/>
          <ac:grpSpMkLst>
            <pc:docMk/>
            <pc:sldMk cId="1725276504" sldId="322"/>
            <ac:grpSpMk id="10" creationId="{4FD44BD2-ACCA-447C-BEF1-02A36C981C01}"/>
          </ac:grpSpMkLst>
        </pc:grpChg>
        <pc:picChg chg="del">
          <ac:chgData name="Irland, Andrea Irland" userId="ee40e46d-2d12-4cda-8d69-a1f03634b7bc" providerId="ADAL" clId="{CB50D768-AC19-476B-ACC6-0DE21A1F2846}" dt="2022-01-19T16:06:06.458" v="229" actId="478"/>
          <ac:picMkLst>
            <pc:docMk/>
            <pc:sldMk cId="1725276504" sldId="322"/>
            <ac:picMk id="5" creationId="{7757E048-373A-4731-8364-A08A1AD26AB3}"/>
          </ac:picMkLst>
        </pc:picChg>
        <pc:picChg chg="del mod">
          <ac:chgData name="Irland, Andrea Irland" userId="ee40e46d-2d12-4cda-8d69-a1f03634b7bc" providerId="ADAL" clId="{CB50D768-AC19-476B-ACC6-0DE21A1F2846}" dt="2022-01-19T18:01:36.472" v="337" actId="478"/>
          <ac:picMkLst>
            <pc:docMk/>
            <pc:sldMk cId="1725276504" sldId="322"/>
            <ac:picMk id="7" creationId="{82C45AFF-0D61-41C3-B820-87F6953370B3}"/>
          </ac:picMkLst>
        </pc:picChg>
        <pc:picChg chg="del">
          <ac:chgData name="Irland, Andrea Irland" userId="ee40e46d-2d12-4cda-8d69-a1f03634b7bc" providerId="ADAL" clId="{CB50D768-AC19-476B-ACC6-0DE21A1F2846}" dt="2022-01-19T18:01:39.344" v="338" actId="478"/>
          <ac:picMkLst>
            <pc:docMk/>
            <pc:sldMk cId="1725276504" sldId="322"/>
            <ac:picMk id="9" creationId="{7BFEADD1-4F84-44D0-A8A0-39BAC8F440D6}"/>
          </ac:picMkLst>
        </pc:picChg>
      </pc:sldChg>
      <pc:sldChg chg="del">
        <pc:chgData name="Irland, Andrea Irland" userId="ee40e46d-2d12-4cda-8d69-a1f03634b7bc" providerId="ADAL" clId="{CB50D768-AC19-476B-ACC6-0DE21A1F2846}" dt="2022-01-19T18:07:56.671" v="373" actId="2696"/>
        <pc:sldMkLst>
          <pc:docMk/>
          <pc:sldMk cId="2954673875" sldId="323"/>
        </pc:sldMkLst>
      </pc:sldChg>
      <pc:sldChg chg="add del">
        <pc:chgData name="Irland, Andrea Irland" userId="ee40e46d-2d12-4cda-8d69-a1f03634b7bc" providerId="ADAL" clId="{CB50D768-AC19-476B-ACC6-0DE21A1F2846}" dt="2022-01-19T18:04:07.327" v="346" actId="2696"/>
        <pc:sldMkLst>
          <pc:docMk/>
          <pc:sldMk cId="394298709" sldId="324"/>
        </pc:sldMkLst>
      </pc:sldChg>
      <pc:sldChg chg="add">
        <pc:chgData name="Irland, Andrea Irland" userId="ee40e46d-2d12-4cda-8d69-a1f03634b7bc" providerId="ADAL" clId="{CB50D768-AC19-476B-ACC6-0DE21A1F2846}" dt="2022-01-19T18:02:17.702" v="342"/>
        <pc:sldMkLst>
          <pc:docMk/>
          <pc:sldMk cId="3356405841" sldId="325"/>
        </pc:sldMkLst>
      </pc:sldChg>
    </pc:docChg>
  </pc:docChgLst>
</pc:chgInfo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2-01-11T12:24:33.154" idx="1">
    <p:pos x="5381" y="-452"/>
    <p:text/>
    <p:extLst>
      <p:ext uri="{C676402C-5697-4E1C-873F-D02D1690AC5C}">
        <p15:threadingInfo xmlns:p15="http://schemas.microsoft.com/office/powerpoint/2012/main" timeZoneBias="300"/>
      </p:ext>
    </p:extLst>
  </p:cm>
</p:cmLst>
</file>

<file path=ppt/comments/comment2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2-01-11T12:24:33.154" idx="1">
    <p:pos x="5381" y="-452"/>
    <p:text/>
    <p:extLst>
      <p:ext uri="{C676402C-5697-4E1C-873F-D02D1690AC5C}">
        <p15:threadingInfo xmlns:p15="http://schemas.microsoft.com/office/powerpoint/2012/main" timeZoneBias="300"/>
      </p:ext>
    </p:extLst>
  </p:cm>
</p:cmLst>
</file>

<file path=ppt/comments/comment3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2-01-11T12:24:33.154" idx="1">
    <p:pos x="5381" y="-452"/>
    <p:text/>
    <p:extLst>
      <p:ext uri="{C676402C-5697-4E1C-873F-D02D1690AC5C}">
        <p15:threadingInfo xmlns:p15="http://schemas.microsoft.com/office/powerpoint/2012/main" timeZoneBias="300"/>
      </p:ext>
    </p:extLst>
  </p:cm>
</p:cmLst>
</file>

<file path=ppt/comments/comment4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2-01-11T12:24:33.154" idx="1">
    <p:pos x="5381" y="-452"/>
    <p:text/>
    <p:extLst>
      <p:ext uri="{C676402C-5697-4E1C-873F-D02D1690AC5C}">
        <p15:threadingInfo xmlns:p15="http://schemas.microsoft.com/office/powerpoint/2012/main" timeZoneBias="300"/>
      </p:ext>
    </p:extLst>
  </p:cm>
</p:cmLst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A4C36D-23B0-4867-AE1B-45D77B27DCB4}" type="datetimeFigureOut">
              <a:rPr lang="en-US" smtClean="0"/>
              <a:t>1/18/2023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9B6493-8920-4917-A6BF-ECED5E849A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60174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A4C36D-23B0-4867-AE1B-45D77B27DCB4}" type="datetimeFigureOut">
              <a:rPr lang="en-US" smtClean="0"/>
              <a:t>1/18/2023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9B6493-8920-4917-A6BF-ECED5E849A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85436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A4C36D-23B0-4867-AE1B-45D77B27DCB4}" type="datetimeFigureOut">
              <a:rPr lang="en-US" smtClean="0"/>
              <a:t>1/18/2023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9B6493-8920-4917-A6BF-ECED5E849AB8}" type="slidenum">
              <a:rPr lang="en-US" smtClean="0"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00607379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A4C36D-23B0-4867-AE1B-45D77B27DCB4}" type="datetimeFigureOut">
              <a:rPr lang="en-US" smtClean="0"/>
              <a:t>1/18/2023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9B6493-8920-4917-A6BF-ECED5E849A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139854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A4C36D-23B0-4867-AE1B-45D77B27DCB4}" type="datetimeFigureOut">
              <a:rPr lang="en-US" smtClean="0"/>
              <a:t>1/18/2023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9B6493-8920-4917-A6BF-ECED5E849AB8}" type="slidenum">
              <a:rPr lang="en-US" smtClean="0"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5173487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A4C36D-23B0-4867-AE1B-45D77B27DCB4}" type="datetimeFigureOut">
              <a:rPr lang="en-US" smtClean="0"/>
              <a:t>1/18/2023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9B6493-8920-4917-A6BF-ECED5E849A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24183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A4C36D-23B0-4867-AE1B-45D77B27DCB4}" type="datetimeFigureOut">
              <a:rPr lang="en-US" smtClean="0"/>
              <a:t>1/18/2023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9B6493-8920-4917-A6BF-ECED5E849A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248742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A4C36D-23B0-4867-AE1B-45D77B27DCB4}" type="datetimeFigureOut">
              <a:rPr lang="en-US" smtClean="0"/>
              <a:t>1/18/2023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9B6493-8920-4917-A6BF-ECED5E849A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62903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A4C36D-23B0-4867-AE1B-45D77B27DCB4}" type="datetimeFigureOut">
              <a:rPr lang="en-US" smtClean="0"/>
              <a:t>1/18/2023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9B6493-8920-4917-A6BF-ECED5E849A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54942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A4C36D-23B0-4867-AE1B-45D77B27DCB4}" type="datetimeFigureOut">
              <a:rPr lang="en-US" smtClean="0"/>
              <a:t>1/18/2023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9B6493-8920-4917-A6BF-ECED5E849A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22912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A4C36D-23B0-4867-AE1B-45D77B27DCB4}" type="datetimeFigureOut">
              <a:rPr lang="en-US" smtClean="0"/>
              <a:t>1/18/2023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9B6493-8920-4917-A6BF-ECED5E849A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97048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A4C36D-23B0-4867-AE1B-45D77B27DCB4}" type="datetimeFigureOut">
              <a:rPr lang="en-US" smtClean="0"/>
              <a:t>1/18/2023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9B6493-8920-4917-A6BF-ECED5E849A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97641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A4C36D-23B0-4867-AE1B-45D77B27DCB4}" type="datetimeFigureOut">
              <a:rPr lang="en-US" smtClean="0"/>
              <a:t>1/18/2023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9B6493-8920-4917-A6BF-ECED5E849A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44046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A4C36D-23B0-4867-AE1B-45D77B27DCB4}" type="datetimeFigureOut">
              <a:rPr lang="en-US" smtClean="0"/>
              <a:t>1/18/2023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9B6493-8920-4917-A6BF-ECED5E849A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94443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A4C36D-23B0-4867-AE1B-45D77B27DCB4}" type="datetimeFigureOut">
              <a:rPr lang="en-US" smtClean="0"/>
              <a:t>1/18/2023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9B6493-8920-4917-A6BF-ECED5E849A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5375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9B6493-8920-4917-A6BF-ECED5E849AB8}" type="slidenum">
              <a:rPr lang="en-US" smtClean="0"/>
              <a:t>‹#›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A4C36D-23B0-4867-AE1B-45D77B27DCB4}" type="datetimeFigureOut">
              <a:rPr lang="en-US" smtClean="0"/>
              <a:t>1/18/2023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79775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A4C36D-23B0-4867-AE1B-45D77B27DCB4}" type="datetimeFigureOut">
              <a:rPr lang="en-US" smtClean="0"/>
              <a:t>1/18/2023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379B6493-8920-4917-A6BF-ECED5E849A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24988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  <p:sldLayoutId id="2147483690" r:id="rId13"/>
    <p:sldLayoutId id="2147483691" r:id="rId14"/>
    <p:sldLayoutId id="2147483692" r:id="rId15"/>
    <p:sldLayoutId id="2147483693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comments" Target="../comments/comment1.xml"/><Relationship Id="rId5" Type="http://schemas.openxmlformats.org/officeDocument/2006/relationships/image" Target="../media/image23.jpeg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comments" Target="../comments/comment2.xml"/><Relationship Id="rId5" Type="http://schemas.openxmlformats.org/officeDocument/2006/relationships/image" Target="../media/image24.jpeg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comments" Target="../comments/comment3.xml"/><Relationship Id="rId5" Type="http://schemas.openxmlformats.org/officeDocument/2006/relationships/image" Target="../media/image25.jpeg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comments" Target="../comments/comment4.xml"/><Relationship Id="rId5" Type="http://schemas.openxmlformats.org/officeDocument/2006/relationships/image" Target="../media/image26.jpeg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jpeg"/><Relationship Id="rId4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png"/><Relationship Id="rId4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png"/><Relationship Id="rId5" Type="http://schemas.openxmlformats.org/officeDocument/2006/relationships/image" Target="../media/image34.jpeg"/><Relationship Id="rId4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image" Target="../media/image2.png"/><Relationship Id="rId7" Type="http://schemas.openxmlformats.org/officeDocument/2006/relationships/image" Target="../media/image3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.png"/><Relationship Id="rId9" Type="http://schemas.openxmlformats.org/officeDocument/2006/relationships/image" Target="../media/image40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openxmlformats.org/officeDocument/2006/relationships/image" Target="../media/image2.png"/><Relationship Id="rId7" Type="http://schemas.openxmlformats.org/officeDocument/2006/relationships/image" Target="../media/image4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png"/><Relationship Id="rId11" Type="http://schemas.openxmlformats.org/officeDocument/2006/relationships/image" Target="../media/image46.png"/><Relationship Id="rId5" Type="http://schemas.openxmlformats.org/officeDocument/2006/relationships/image" Target="../media/image36.png"/><Relationship Id="rId10" Type="http://schemas.openxmlformats.org/officeDocument/2006/relationships/image" Target="../media/image45.png"/><Relationship Id="rId4" Type="http://schemas.openxmlformats.org/officeDocument/2006/relationships/image" Target="../media/image3.png"/><Relationship Id="rId9" Type="http://schemas.openxmlformats.org/officeDocument/2006/relationships/image" Target="../media/image4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3" Type="http://schemas.openxmlformats.org/officeDocument/2006/relationships/image" Target="../media/image2.png"/><Relationship Id="rId7" Type="http://schemas.openxmlformats.org/officeDocument/2006/relationships/image" Target="../media/image4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png"/><Relationship Id="rId11" Type="http://schemas.openxmlformats.org/officeDocument/2006/relationships/image" Target="../media/image52.png"/><Relationship Id="rId5" Type="http://schemas.openxmlformats.org/officeDocument/2006/relationships/image" Target="../media/image36.png"/><Relationship Id="rId10" Type="http://schemas.openxmlformats.org/officeDocument/2006/relationships/image" Target="../media/image51.png"/><Relationship Id="rId4" Type="http://schemas.openxmlformats.org/officeDocument/2006/relationships/image" Target="../media/image3.png"/><Relationship Id="rId9" Type="http://schemas.openxmlformats.org/officeDocument/2006/relationships/image" Target="../media/image50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png"/><Relationship Id="rId3" Type="http://schemas.openxmlformats.org/officeDocument/2006/relationships/image" Target="../media/image2.png"/><Relationship Id="rId7" Type="http://schemas.openxmlformats.org/officeDocument/2006/relationships/image" Target="../media/image54.png"/><Relationship Id="rId12" Type="http://schemas.openxmlformats.org/officeDocument/2006/relationships/image" Target="../media/image5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3.png"/><Relationship Id="rId11" Type="http://schemas.openxmlformats.org/officeDocument/2006/relationships/image" Target="../media/image58.png"/><Relationship Id="rId5" Type="http://schemas.openxmlformats.org/officeDocument/2006/relationships/image" Target="../media/image36.png"/><Relationship Id="rId10" Type="http://schemas.openxmlformats.org/officeDocument/2006/relationships/image" Target="../media/image57.png"/><Relationship Id="rId4" Type="http://schemas.openxmlformats.org/officeDocument/2006/relationships/image" Target="../media/image3.png"/><Relationship Id="rId9" Type="http://schemas.openxmlformats.org/officeDocument/2006/relationships/image" Target="../media/image5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3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1.png"/><Relationship Id="rId5" Type="http://schemas.openxmlformats.org/officeDocument/2006/relationships/image" Target="../media/image60.png"/><Relationship Id="rId4" Type="http://schemas.openxmlformats.org/officeDocument/2006/relationships/image" Target="../media/image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2.jpeg"/><Relationship Id="rId4" Type="http://schemas.openxmlformats.org/officeDocument/2006/relationships/image" Target="../media/image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hyperlink" Target="mailto:Andrea_Irland@nps.gov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mailto:Russell_Clark@nps.gov" TargetMode="External"/><Relationship Id="rId5" Type="http://schemas.openxmlformats.org/officeDocument/2006/relationships/image" Target="../media/image63.png"/><Relationship Id="rId4" Type="http://schemas.openxmlformats.org/officeDocument/2006/relationships/image" Target="../media/image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2.png"/><Relationship Id="rId7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ohioriverrecreationtrail.org/" TargetMode="External"/><Relationship Id="rId5" Type="http://schemas.openxmlformats.org/officeDocument/2006/relationships/image" Target="../media/image10.pn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1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hyperlink" Target="https://www.ohioriverrecreationtrail.org/" TargetMode="External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2.png"/><Relationship Id="rId7" Type="http://schemas.openxmlformats.org/officeDocument/2006/relationships/image" Target="../media/image1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2.png"/><Relationship Id="rId7" Type="http://schemas.openxmlformats.org/officeDocument/2006/relationships/hyperlink" Target="https://lewisandclark.travel/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18.png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07A173-288A-4041-882F-CADD477A93D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53130" y="1364722"/>
            <a:ext cx="7766936" cy="1646302"/>
          </a:xfrm>
        </p:spPr>
        <p:txBody>
          <a:bodyPr/>
          <a:lstStyle/>
          <a:p>
            <a:r>
              <a:rPr lang="en-US"/>
              <a:t>River Town Review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E55792F-01E3-4097-A72F-B730892C474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53130" y="2915771"/>
            <a:ext cx="7766936" cy="1096899"/>
          </a:xfrm>
        </p:spPr>
        <p:txBody>
          <a:bodyPr>
            <a:normAutofit/>
          </a:bodyPr>
          <a:lstStyle/>
          <a:p>
            <a:r>
              <a:rPr lang="en-US" sz="3600"/>
              <a:t>Portsmouth, OH</a:t>
            </a:r>
            <a:endParaRPr lang="en-US" sz="36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BC4A83-75F3-4953-A7C9-2B0BBF180EE6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49793" y="4577193"/>
            <a:ext cx="1530350" cy="879158"/>
          </a:xfrm>
          <a:prstGeom prst="rect">
            <a:avLst/>
          </a:prstGeom>
          <a:noFill/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858D5E7-847B-4FF2-AE55-987CE6A52E06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58670" y="5564012"/>
            <a:ext cx="1530350" cy="768350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B2C2F2AE-FBBE-48EA-A0A6-40D005431984}"/>
              </a:ext>
            </a:extLst>
          </p:cNvPr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74002" y="6426994"/>
            <a:ext cx="2834886" cy="35359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57842659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C72EA6A6-2D9D-4184-8DA1-E9D3FBC90436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89611" y="5847193"/>
            <a:ext cx="1530350" cy="879158"/>
          </a:xfrm>
          <a:prstGeom prst="rect">
            <a:avLst/>
          </a:prstGeom>
          <a:noFill/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B326D85-4274-4771-9136-8C54C5220E97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86943" y="6903285"/>
            <a:ext cx="1530350" cy="768350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3DDC8584-16BF-4B22-9246-5C4B0C406B46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59820" y="7835539"/>
            <a:ext cx="2834886" cy="353599"/>
          </a:xfrm>
          <a:prstGeom prst="rect">
            <a:avLst/>
          </a:prstGeom>
          <a:noFill/>
        </p:spPr>
      </p:pic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B714BFC8-B65D-4D29-8068-8024467F6738}"/>
              </a:ext>
            </a:extLst>
          </p:cNvPr>
          <p:cNvCxnSpPr>
            <a:cxnSpLocks/>
          </p:cNvCxnSpPr>
          <p:nvPr/>
        </p:nvCxnSpPr>
        <p:spPr>
          <a:xfrm flipV="1">
            <a:off x="2819400" y="1214439"/>
            <a:ext cx="3657600" cy="1062425"/>
          </a:xfrm>
          <a:prstGeom prst="straightConnector1">
            <a:avLst/>
          </a:prstGeom>
          <a:ln w="254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D1BC513B-537F-4126-8472-4E7BA637DF1B}"/>
              </a:ext>
            </a:extLst>
          </p:cNvPr>
          <p:cNvCxnSpPr>
            <a:cxnSpLocks/>
          </p:cNvCxnSpPr>
          <p:nvPr/>
        </p:nvCxnSpPr>
        <p:spPr>
          <a:xfrm flipH="1">
            <a:off x="681038" y="2179231"/>
            <a:ext cx="328612" cy="2347138"/>
          </a:xfrm>
          <a:prstGeom prst="straightConnector1">
            <a:avLst/>
          </a:prstGeom>
          <a:ln w="254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54314516-3B14-4C3A-B789-2BFE6A611BF7}"/>
              </a:ext>
            </a:extLst>
          </p:cNvPr>
          <p:cNvCxnSpPr>
            <a:cxnSpLocks/>
          </p:cNvCxnSpPr>
          <p:nvPr/>
        </p:nvCxnSpPr>
        <p:spPr>
          <a:xfrm flipH="1">
            <a:off x="2676525" y="6086464"/>
            <a:ext cx="704849" cy="138722"/>
          </a:xfrm>
          <a:prstGeom prst="straightConnector1">
            <a:avLst/>
          </a:prstGeom>
          <a:ln w="254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41">
            <a:extLst>
              <a:ext uri="{FF2B5EF4-FFF2-40B4-BE49-F238E27FC236}">
                <a16:creationId xmlns:a16="http://schemas.microsoft.com/office/drawing/2014/main" id="{5BC3EB74-1A2B-4769-8025-57CBE4B7C3E2}"/>
              </a:ext>
            </a:extLst>
          </p:cNvPr>
          <p:cNvCxnSpPr>
            <a:cxnSpLocks/>
          </p:cNvCxnSpPr>
          <p:nvPr/>
        </p:nvCxnSpPr>
        <p:spPr>
          <a:xfrm>
            <a:off x="8863976" y="2410064"/>
            <a:ext cx="603874" cy="393374"/>
          </a:xfrm>
          <a:prstGeom prst="straightConnector1">
            <a:avLst/>
          </a:prstGeom>
          <a:ln w="254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Box 49">
            <a:extLst>
              <a:ext uri="{FF2B5EF4-FFF2-40B4-BE49-F238E27FC236}">
                <a16:creationId xmlns:a16="http://schemas.microsoft.com/office/drawing/2014/main" id="{A54FA348-0ECC-49A8-AE61-E99D4C7836D3}"/>
              </a:ext>
            </a:extLst>
          </p:cNvPr>
          <p:cNvSpPr txBox="1"/>
          <p:nvPr/>
        </p:nvSpPr>
        <p:spPr>
          <a:xfrm>
            <a:off x="202353" y="4507732"/>
            <a:ext cx="10477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>
                <a:solidFill>
                  <a:schemeClr val="bg1"/>
                </a:solidFill>
              </a:rPr>
              <a:t>Ohio County</a:t>
            </a:r>
          </a:p>
          <a:p>
            <a:pPr algn="ctr"/>
            <a:r>
              <a:rPr lang="en-US" sz="1200">
                <a:solidFill>
                  <a:schemeClr val="bg1"/>
                </a:solidFill>
              </a:rPr>
              <a:t>Indiana</a:t>
            </a:r>
          </a:p>
        </p:txBody>
      </p:sp>
      <p:sp>
        <p:nvSpPr>
          <p:cNvPr id="44" name="Title 1">
            <a:extLst>
              <a:ext uri="{FF2B5EF4-FFF2-40B4-BE49-F238E27FC236}">
                <a16:creationId xmlns:a16="http://schemas.microsoft.com/office/drawing/2014/main" id="{C0C1C05C-2C69-4693-953E-F0F3848F5B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9292" y="52111"/>
            <a:ext cx="9296400" cy="762000"/>
          </a:xfrm>
        </p:spPr>
        <p:txBody>
          <a:bodyPr>
            <a:noAutofit/>
          </a:bodyPr>
          <a:lstStyle/>
          <a:p>
            <a:r>
              <a:rPr lang="en-US" sz="2000" dirty="0">
                <a:solidFill>
                  <a:srgbClr val="0070C0"/>
                </a:solidFill>
              </a:rPr>
              <a:t>River Town Review – Portsmouth, OH</a:t>
            </a:r>
            <a:endParaRPr lang="en-US" sz="4000" dirty="0">
              <a:solidFill>
                <a:srgbClr val="0070C0"/>
              </a:solidFill>
            </a:endParaRPr>
          </a:p>
        </p:txBody>
      </p:sp>
      <p:pic>
        <p:nvPicPr>
          <p:cNvPr id="19" name="Content Placeholder 5">
            <a:extLst>
              <a:ext uri="{FF2B5EF4-FFF2-40B4-BE49-F238E27FC236}">
                <a16:creationId xmlns:a16="http://schemas.microsoft.com/office/drawing/2014/main" id="{4AE2A712-CFB5-40CB-920C-7CBE1A5B77D1}"/>
              </a:ext>
            </a:extLst>
          </p:cNvPr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74002" y="6426994"/>
            <a:ext cx="2834886" cy="353599"/>
          </a:xfrm>
          <a:prstGeom prst="rect">
            <a:avLst/>
          </a:prstGeom>
          <a:noFill/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7707F31B-0A01-476A-8F84-9D66503DEA11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58670" y="5564012"/>
            <a:ext cx="1530350" cy="768350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AA13CC39-CEB6-4159-9694-816E3D666549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49793" y="4577193"/>
            <a:ext cx="1530350" cy="879158"/>
          </a:xfrm>
          <a:prstGeom prst="rect">
            <a:avLst/>
          </a:prstGeom>
          <a:noFill/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00F908ED-BDDC-44C7-B5CA-6565C95D9F6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689" y="530610"/>
            <a:ext cx="9575005" cy="56443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4393693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C72EA6A6-2D9D-4184-8DA1-E9D3FBC90436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89611" y="5847193"/>
            <a:ext cx="1530350" cy="879158"/>
          </a:xfrm>
          <a:prstGeom prst="rect">
            <a:avLst/>
          </a:prstGeom>
          <a:noFill/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B326D85-4274-4771-9136-8C54C5220E97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86943" y="6903285"/>
            <a:ext cx="1530350" cy="768350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3DDC8584-16BF-4B22-9246-5C4B0C406B46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59820" y="7835539"/>
            <a:ext cx="2834886" cy="353599"/>
          </a:xfrm>
          <a:prstGeom prst="rect">
            <a:avLst/>
          </a:prstGeom>
          <a:noFill/>
        </p:spPr>
      </p:pic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B714BFC8-B65D-4D29-8068-8024467F6738}"/>
              </a:ext>
            </a:extLst>
          </p:cNvPr>
          <p:cNvCxnSpPr>
            <a:cxnSpLocks/>
          </p:cNvCxnSpPr>
          <p:nvPr/>
        </p:nvCxnSpPr>
        <p:spPr>
          <a:xfrm flipV="1">
            <a:off x="2819400" y="1214439"/>
            <a:ext cx="3657600" cy="1062425"/>
          </a:xfrm>
          <a:prstGeom prst="straightConnector1">
            <a:avLst/>
          </a:prstGeom>
          <a:ln w="254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D1BC513B-537F-4126-8472-4E7BA637DF1B}"/>
              </a:ext>
            </a:extLst>
          </p:cNvPr>
          <p:cNvCxnSpPr>
            <a:cxnSpLocks/>
          </p:cNvCxnSpPr>
          <p:nvPr/>
        </p:nvCxnSpPr>
        <p:spPr>
          <a:xfrm flipH="1">
            <a:off x="681038" y="2179231"/>
            <a:ext cx="328612" cy="2347138"/>
          </a:xfrm>
          <a:prstGeom prst="straightConnector1">
            <a:avLst/>
          </a:prstGeom>
          <a:ln w="254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54314516-3B14-4C3A-B789-2BFE6A611BF7}"/>
              </a:ext>
            </a:extLst>
          </p:cNvPr>
          <p:cNvCxnSpPr>
            <a:cxnSpLocks/>
          </p:cNvCxnSpPr>
          <p:nvPr/>
        </p:nvCxnSpPr>
        <p:spPr>
          <a:xfrm flipH="1">
            <a:off x="2676525" y="6086464"/>
            <a:ext cx="704849" cy="138722"/>
          </a:xfrm>
          <a:prstGeom prst="straightConnector1">
            <a:avLst/>
          </a:prstGeom>
          <a:ln w="254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41">
            <a:extLst>
              <a:ext uri="{FF2B5EF4-FFF2-40B4-BE49-F238E27FC236}">
                <a16:creationId xmlns:a16="http://schemas.microsoft.com/office/drawing/2014/main" id="{5BC3EB74-1A2B-4769-8025-57CBE4B7C3E2}"/>
              </a:ext>
            </a:extLst>
          </p:cNvPr>
          <p:cNvCxnSpPr>
            <a:cxnSpLocks/>
          </p:cNvCxnSpPr>
          <p:nvPr/>
        </p:nvCxnSpPr>
        <p:spPr>
          <a:xfrm>
            <a:off x="8863976" y="2410064"/>
            <a:ext cx="603874" cy="393374"/>
          </a:xfrm>
          <a:prstGeom prst="straightConnector1">
            <a:avLst/>
          </a:prstGeom>
          <a:ln w="254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Box 49">
            <a:extLst>
              <a:ext uri="{FF2B5EF4-FFF2-40B4-BE49-F238E27FC236}">
                <a16:creationId xmlns:a16="http://schemas.microsoft.com/office/drawing/2014/main" id="{A54FA348-0ECC-49A8-AE61-E99D4C7836D3}"/>
              </a:ext>
            </a:extLst>
          </p:cNvPr>
          <p:cNvSpPr txBox="1"/>
          <p:nvPr/>
        </p:nvSpPr>
        <p:spPr>
          <a:xfrm>
            <a:off x="202353" y="4507732"/>
            <a:ext cx="10477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>
                <a:solidFill>
                  <a:schemeClr val="bg1"/>
                </a:solidFill>
              </a:rPr>
              <a:t>Ohio County</a:t>
            </a:r>
          </a:p>
          <a:p>
            <a:pPr algn="ctr"/>
            <a:r>
              <a:rPr lang="en-US" sz="1200">
                <a:solidFill>
                  <a:schemeClr val="bg1"/>
                </a:solidFill>
              </a:rPr>
              <a:t>Indiana</a:t>
            </a:r>
          </a:p>
        </p:txBody>
      </p:sp>
      <p:sp>
        <p:nvSpPr>
          <p:cNvPr id="44" name="Title 1">
            <a:extLst>
              <a:ext uri="{FF2B5EF4-FFF2-40B4-BE49-F238E27FC236}">
                <a16:creationId xmlns:a16="http://schemas.microsoft.com/office/drawing/2014/main" id="{C0C1C05C-2C69-4693-953E-F0F3848F5B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9292" y="153044"/>
            <a:ext cx="9296400" cy="762000"/>
          </a:xfrm>
        </p:spPr>
        <p:txBody>
          <a:bodyPr>
            <a:noAutofit/>
          </a:bodyPr>
          <a:lstStyle/>
          <a:p>
            <a:r>
              <a:rPr lang="en-US" sz="2000" dirty="0">
                <a:solidFill>
                  <a:srgbClr val="0070C0"/>
                </a:solidFill>
              </a:rPr>
              <a:t>River Town Review – Portsmouth, OH</a:t>
            </a:r>
            <a:endParaRPr lang="en-US" sz="4000" dirty="0">
              <a:solidFill>
                <a:srgbClr val="0070C0"/>
              </a:solidFill>
            </a:endParaRPr>
          </a:p>
        </p:txBody>
      </p:sp>
      <p:pic>
        <p:nvPicPr>
          <p:cNvPr id="19" name="Content Placeholder 5">
            <a:extLst>
              <a:ext uri="{FF2B5EF4-FFF2-40B4-BE49-F238E27FC236}">
                <a16:creationId xmlns:a16="http://schemas.microsoft.com/office/drawing/2014/main" id="{4AE2A712-CFB5-40CB-920C-7CBE1A5B77D1}"/>
              </a:ext>
            </a:extLst>
          </p:cNvPr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74002" y="6426994"/>
            <a:ext cx="2834886" cy="353599"/>
          </a:xfrm>
          <a:prstGeom prst="rect">
            <a:avLst/>
          </a:prstGeom>
          <a:noFill/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7707F31B-0A01-476A-8F84-9D66503DEA11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58670" y="5564012"/>
            <a:ext cx="1530350" cy="768350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AA13CC39-CEB6-4159-9694-816E3D666549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49793" y="4577193"/>
            <a:ext cx="1530350" cy="879158"/>
          </a:xfrm>
          <a:prstGeom prst="rect">
            <a:avLst/>
          </a:prstGeom>
          <a:noFill/>
        </p:spPr>
      </p:pic>
      <p:pic>
        <p:nvPicPr>
          <p:cNvPr id="2050" name="Picture 2">
            <a:extLst>
              <a:ext uri="{FF2B5EF4-FFF2-40B4-BE49-F238E27FC236}">
                <a16:creationId xmlns:a16="http://schemas.microsoft.com/office/drawing/2014/main" id="{490F575D-4942-43A9-B396-DCDCBEF131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417" y="545429"/>
            <a:ext cx="8693433" cy="57671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4669352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C72EA6A6-2D9D-4184-8DA1-E9D3FBC90436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89611" y="5847193"/>
            <a:ext cx="1530350" cy="879158"/>
          </a:xfrm>
          <a:prstGeom prst="rect">
            <a:avLst/>
          </a:prstGeom>
          <a:noFill/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B326D85-4274-4771-9136-8C54C5220E97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86943" y="6903285"/>
            <a:ext cx="1530350" cy="768350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3DDC8584-16BF-4B22-9246-5C4B0C406B46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59820" y="7835539"/>
            <a:ext cx="2834886" cy="353599"/>
          </a:xfrm>
          <a:prstGeom prst="rect">
            <a:avLst/>
          </a:prstGeom>
          <a:noFill/>
        </p:spPr>
      </p:pic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B714BFC8-B65D-4D29-8068-8024467F6738}"/>
              </a:ext>
            </a:extLst>
          </p:cNvPr>
          <p:cNvCxnSpPr>
            <a:cxnSpLocks/>
          </p:cNvCxnSpPr>
          <p:nvPr/>
        </p:nvCxnSpPr>
        <p:spPr>
          <a:xfrm flipV="1">
            <a:off x="2819400" y="1214439"/>
            <a:ext cx="3657600" cy="1062425"/>
          </a:xfrm>
          <a:prstGeom prst="straightConnector1">
            <a:avLst/>
          </a:prstGeom>
          <a:ln w="254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D1BC513B-537F-4126-8472-4E7BA637DF1B}"/>
              </a:ext>
            </a:extLst>
          </p:cNvPr>
          <p:cNvCxnSpPr>
            <a:cxnSpLocks/>
          </p:cNvCxnSpPr>
          <p:nvPr/>
        </p:nvCxnSpPr>
        <p:spPr>
          <a:xfrm flipH="1">
            <a:off x="681038" y="2179231"/>
            <a:ext cx="328612" cy="2347138"/>
          </a:xfrm>
          <a:prstGeom prst="straightConnector1">
            <a:avLst/>
          </a:prstGeom>
          <a:ln w="254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54314516-3B14-4C3A-B789-2BFE6A611BF7}"/>
              </a:ext>
            </a:extLst>
          </p:cNvPr>
          <p:cNvCxnSpPr>
            <a:cxnSpLocks/>
          </p:cNvCxnSpPr>
          <p:nvPr/>
        </p:nvCxnSpPr>
        <p:spPr>
          <a:xfrm flipH="1">
            <a:off x="2676525" y="6086464"/>
            <a:ext cx="704849" cy="138722"/>
          </a:xfrm>
          <a:prstGeom prst="straightConnector1">
            <a:avLst/>
          </a:prstGeom>
          <a:ln w="254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41">
            <a:extLst>
              <a:ext uri="{FF2B5EF4-FFF2-40B4-BE49-F238E27FC236}">
                <a16:creationId xmlns:a16="http://schemas.microsoft.com/office/drawing/2014/main" id="{5BC3EB74-1A2B-4769-8025-57CBE4B7C3E2}"/>
              </a:ext>
            </a:extLst>
          </p:cNvPr>
          <p:cNvCxnSpPr>
            <a:cxnSpLocks/>
          </p:cNvCxnSpPr>
          <p:nvPr/>
        </p:nvCxnSpPr>
        <p:spPr>
          <a:xfrm>
            <a:off x="8863976" y="2410064"/>
            <a:ext cx="603874" cy="393374"/>
          </a:xfrm>
          <a:prstGeom prst="straightConnector1">
            <a:avLst/>
          </a:prstGeom>
          <a:ln w="254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Box 49">
            <a:extLst>
              <a:ext uri="{FF2B5EF4-FFF2-40B4-BE49-F238E27FC236}">
                <a16:creationId xmlns:a16="http://schemas.microsoft.com/office/drawing/2014/main" id="{A54FA348-0ECC-49A8-AE61-E99D4C7836D3}"/>
              </a:ext>
            </a:extLst>
          </p:cNvPr>
          <p:cNvSpPr txBox="1"/>
          <p:nvPr/>
        </p:nvSpPr>
        <p:spPr>
          <a:xfrm>
            <a:off x="202353" y="4507732"/>
            <a:ext cx="10477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>
                <a:solidFill>
                  <a:schemeClr val="bg1"/>
                </a:solidFill>
              </a:rPr>
              <a:t>Ohio County</a:t>
            </a:r>
          </a:p>
          <a:p>
            <a:pPr algn="ctr"/>
            <a:r>
              <a:rPr lang="en-US" sz="1200">
                <a:solidFill>
                  <a:schemeClr val="bg1"/>
                </a:solidFill>
              </a:rPr>
              <a:t>Indiana</a:t>
            </a:r>
          </a:p>
        </p:txBody>
      </p:sp>
      <p:sp>
        <p:nvSpPr>
          <p:cNvPr id="44" name="Title 1">
            <a:extLst>
              <a:ext uri="{FF2B5EF4-FFF2-40B4-BE49-F238E27FC236}">
                <a16:creationId xmlns:a16="http://schemas.microsoft.com/office/drawing/2014/main" id="{C0C1C05C-2C69-4693-953E-F0F3848F5B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9292" y="52111"/>
            <a:ext cx="9296400" cy="762000"/>
          </a:xfrm>
        </p:spPr>
        <p:txBody>
          <a:bodyPr>
            <a:noAutofit/>
          </a:bodyPr>
          <a:lstStyle/>
          <a:p>
            <a:r>
              <a:rPr lang="en-US" sz="2000" dirty="0">
                <a:solidFill>
                  <a:srgbClr val="0070C0"/>
                </a:solidFill>
              </a:rPr>
              <a:t>River Town Review – Portsmouth, OH</a:t>
            </a:r>
            <a:endParaRPr lang="en-US" sz="4000" dirty="0">
              <a:solidFill>
                <a:srgbClr val="0070C0"/>
              </a:solidFill>
            </a:endParaRPr>
          </a:p>
        </p:txBody>
      </p:sp>
      <p:pic>
        <p:nvPicPr>
          <p:cNvPr id="19" name="Content Placeholder 5">
            <a:extLst>
              <a:ext uri="{FF2B5EF4-FFF2-40B4-BE49-F238E27FC236}">
                <a16:creationId xmlns:a16="http://schemas.microsoft.com/office/drawing/2014/main" id="{4AE2A712-CFB5-40CB-920C-7CBE1A5B77D1}"/>
              </a:ext>
            </a:extLst>
          </p:cNvPr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74002" y="6426994"/>
            <a:ext cx="2834886" cy="353599"/>
          </a:xfrm>
          <a:prstGeom prst="rect">
            <a:avLst/>
          </a:prstGeom>
          <a:noFill/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7707F31B-0A01-476A-8F84-9D66503DEA11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58670" y="5564012"/>
            <a:ext cx="1530350" cy="768350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AA13CC39-CEB6-4159-9694-816E3D666549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49793" y="4577193"/>
            <a:ext cx="1530350" cy="879158"/>
          </a:xfrm>
          <a:prstGeom prst="rect">
            <a:avLst/>
          </a:prstGeom>
          <a:noFill/>
        </p:spPr>
      </p:pic>
      <p:pic>
        <p:nvPicPr>
          <p:cNvPr id="3074" name="Picture 2">
            <a:extLst>
              <a:ext uri="{FF2B5EF4-FFF2-40B4-BE49-F238E27FC236}">
                <a16:creationId xmlns:a16="http://schemas.microsoft.com/office/drawing/2014/main" id="{EB958C4A-311E-4B0E-991A-9248C39F2B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007" y="587053"/>
            <a:ext cx="9628648" cy="55475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40E53A50-F6DD-469F-AD8A-5F757703798C}"/>
              </a:ext>
            </a:extLst>
          </p:cNvPr>
          <p:cNvSpPr txBox="1"/>
          <p:nvPr/>
        </p:nvSpPr>
        <p:spPr>
          <a:xfrm>
            <a:off x="10324643" y="1949725"/>
            <a:ext cx="1530350" cy="1754326"/>
          </a:xfrm>
          <a:prstGeom prst="rect">
            <a:avLst/>
          </a:prstGeom>
          <a:noFill/>
          <a:ln w="57150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Well done Master Plan to guide the community into the future</a:t>
            </a:r>
          </a:p>
        </p:txBody>
      </p:sp>
    </p:spTree>
    <p:extLst>
      <p:ext uri="{BB962C8B-B14F-4D97-AF65-F5344CB8AC3E}">
        <p14:creationId xmlns:p14="http://schemas.microsoft.com/office/powerpoint/2010/main" val="60074316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C72EA6A6-2D9D-4184-8DA1-E9D3FBC90436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89611" y="5847193"/>
            <a:ext cx="1530350" cy="879158"/>
          </a:xfrm>
          <a:prstGeom prst="rect">
            <a:avLst/>
          </a:prstGeom>
          <a:noFill/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B326D85-4274-4771-9136-8C54C5220E97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86943" y="6903285"/>
            <a:ext cx="1530350" cy="768350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3DDC8584-16BF-4B22-9246-5C4B0C406B46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59820" y="7835539"/>
            <a:ext cx="2834886" cy="353599"/>
          </a:xfrm>
          <a:prstGeom prst="rect">
            <a:avLst/>
          </a:prstGeom>
          <a:noFill/>
        </p:spPr>
      </p:pic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B714BFC8-B65D-4D29-8068-8024467F6738}"/>
              </a:ext>
            </a:extLst>
          </p:cNvPr>
          <p:cNvCxnSpPr>
            <a:cxnSpLocks/>
          </p:cNvCxnSpPr>
          <p:nvPr/>
        </p:nvCxnSpPr>
        <p:spPr>
          <a:xfrm flipV="1">
            <a:off x="2819400" y="1214439"/>
            <a:ext cx="3657600" cy="1062425"/>
          </a:xfrm>
          <a:prstGeom prst="straightConnector1">
            <a:avLst/>
          </a:prstGeom>
          <a:ln w="254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D1BC513B-537F-4126-8472-4E7BA637DF1B}"/>
              </a:ext>
            </a:extLst>
          </p:cNvPr>
          <p:cNvCxnSpPr>
            <a:cxnSpLocks/>
          </p:cNvCxnSpPr>
          <p:nvPr/>
        </p:nvCxnSpPr>
        <p:spPr>
          <a:xfrm flipH="1">
            <a:off x="681038" y="2179231"/>
            <a:ext cx="328612" cy="2347138"/>
          </a:xfrm>
          <a:prstGeom prst="straightConnector1">
            <a:avLst/>
          </a:prstGeom>
          <a:ln w="254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54314516-3B14-4C3A-B789-2BFE6A611BF7}"/>
              </a:ext>
            </a:extLst>
          </p:cNvPr>
          <p:cNvCxnSpPr>
            <a:cxnSpLocks/>
          </p:cNvCxnSpPr>
          <p:nvPr/>
        </p:nvCxnSpPr>
        <p:spPr>
          <a:xfrm flipH="1">
            <a:off x="2676525" y="6086464"/>
            <a:ext cx="704849" cy="138722"/>
          </a:xfrm>
          <a:prstGeom prst="straightConnector1">
            <a:avLst/>
          </a:prstGeom>
          <a:ln w="254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41">
            <a:extLst>
              <a:ext uri="{FF2B5EF4-FFF2-40B4-BE49-F238E27FC236}">
                <a16:creationId xmlns:a16="http://schemas.microsoft.com/office/drawing/2014/main" id="{5BC3EB74-1A2B-4769-8025-57CBE4B7C3E2}"/>
              </a:ext>
            </a:extLst>
          </p:cNvPr>
          <p:cNvCxnSpPr>
            <a:cxnSpLocks/>
          </p:cNvCxnSpPr>
          <p:nvPr/>
        </p:nvCxnSpPr>
        <p:spPr>
          <a:xfrm>
            <a:off x="8863976" y="2410064"/>
            <a:ext cx="603874" cy="393374"/>
          </a:xfrm>
          <a:prstGeom prst="straightConnector1">
            <a:avLst/>
          </a:prstGeom>
          <a:ln w="254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Box 49">
            <a:extLst>
              <a:ext uri="{FF2B5EF4-FFF2-40B4-BE49-F238E27FC236}">
                <a16:creationId xmlns:a16="http://schemas.microsoft.com/office/drawing/2014/main" id="{A54FA348-0ECC-49A8-AE61-E99D4C7836D3}"/>
              </a:ext>
            </a:extLst>
          </p:cNvPr>
          <p:cNvSpPr txBox="1"/>
          <p:nvPr/>
        </p:nvSpPr>
        <p:spPr>
          <a:xfrm>
            <a:off x="202353" y="4507732"/>
            <a:ext cx="10477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>
                <a:solidFill>
                  <a:schemeClr val="bg1"/>
                </a:solidFill>
              </a:rPr>
              <a:t>Ohio County</a:t>
            </a:r>
          </a:p>
          <a:p>
            <a:pPr algn="ctr"/>
            <a:r>
              <a:rPr lang="en-US" sz="1200">
                <a:solidFill>
                  <a:schemeClr val="bg1"/>
                </a:solidFill>
              </a:rPr>
              <a:t>Indiana</a:t>
            </a:r>
          </a:p>
        </p:txBody>
      </p:sp>
      <p:sp>
        <p:nvSpPr>
          <p:cNvPr id="44" name="Title 1">
            <a:extLst>
              <a:ext uri="{FF2B5EF4-FFF2-40B4-BE49-F238E27FC236}">
                <a16:creationId xmlns:a16="http://schemas.microsoft.com/office/drawing/2014/main" id="{C0C1C05C-2C69-4693-953E-F0F3848F5B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9292" y="52111"/>
            <a:ext cx="9296400" cy="762000"/>
          </a:xfrm>
        </p:spPr>
        <p:txBody>
          <a:bodyPr>
            <a:noAutofit/>
          </a:bodyPr>
          <a:lstStyle/>
          <a:p>
            <a:r>
              <a:rPr lang="en-US" sz="2000" dirty="0">
                <a:solidFill>
                  <a:srgbClr val="0070C0"/>
                </a:solidFill>
              </a:rPr>
              <a:t>River Town Review – Portsmouth, OH</a:t>
            </a:r>
            <a:endParaRPr lang="en-US" sz="4000" dirty="0">
              <a:solidFill>
                <a:schemeClr val="tx1"/>
              </a:solidFill>
            </a:endParaRPr>
          </a:p>
        </p:txBody>
      </p:sp>
      <p:pic>
        <p:nvPicPr>
          <p:cNvPr id="19" name="Content Placeholder 5">
            <a:extLst>
              <a:ext uri="{FF2B5EF4-FFF2-40B4-BE49-F238E27FC236}">
                <a16:creationId xmlns:a16="http://schemas.microsoft.com/office/drawing/2014/main" id="{4AE2A712-CFB5-40CB-920C-7CBE1A5B77D1}"/>
              </a:ext>
            </a:extLst>
          </p:cNvPr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74002" y="6426994"/>
            <a:ext cx="2834886" cy="353599"/>
          </a:xfrm>
          <a:prstGeom prst="rect">
            <a:avLst/>
          </a:prstGeom>
          <a:noFill/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7707F31B-0A01-476A-8F84-9D66503DEA11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58670" y="5564012"/>
            <a:ext cx="1530350" cy="768350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AA13CC39-CEB6-4159-9694-816E3D666549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49793" y="4577193"/>
            <a:ext cx="1530350" cy="879158"/>
          </a:xfrm>
          <a:prstGeom prst="rect">
            <a:avLst/>
          </a:prstGeom>
          <a:noFill/>
        </p:spPr>
      </p:pic>
      <p:pic>
        <p:nvPicPr>
          <p:cNvPr id="4098" name="Picture 2">
            <a:extLst>
              <a:ext uri="{FF2B5EF4-FFF2-40B4-BE49-F238E27FC236}">
                <a16:creationId xmlns:a16="http://schemas.microsoft.com/office/drawing/2014/main" id="{E7B654C2-15D1-4962-9414-208C9E8A1D4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037" y="653817"/>
            <a:ext cx="9395377" cy="55020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8298545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C72EA6A6-2D9D-4184-8DA1-E9D3FBC90436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89611" y="5847193"/>
            <a:ext cx="1530350" cy="879158"/>
          </a:xfrm>
          <a:prstGeom prst="rect">
            <a:avLst/>
          </a:prstGeom>
          <a:noFill/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B326D85-4274-4771-9136-8C54C5220E97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86943" y="6903285"/>
            <a:ext cx="1530350" cy="768350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3DDC8584-16BF-4B22-9246-5C4B0C406B46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59820" y="7835539"/>
            <a:ext cx="2834886" cy="353599"/>
          </a:xfrm>
          <a:prstGeom prst="rect">
            <a:avLst/>
          </a:prstGeom>
          <a:noFill/>
        </p:spPr>
      </p:pic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B714BFC8-B65D-4D29-8068-8024467F6738}"/>
              </a:ext>
            </a:extLst>
          </p:cNvPr>
          <p:cNvCxnSpPr>
            <a:cxnSpLocks/>
          </p:cNvCxnSpPr>
          <p:nvPr/>
        </p:nvCxnSpPr>
        <p:spPr>
          <a:xfrm flipV="1">
            <a:off x="2819400" y="1214439"/>
            <a:ext cx="3657600" cy="1062425"/>
          </a:xfrm>
          <a:prstGeom prst="straightConnector1">
            <a:avLst/>
          </a:prstGeom>
          <a:ln w="254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D1BC513B-537F-4126-8472-4E7BA637DF1B}"/>
              </a:ext>
            </a:extLst>
          </p:cNvPr>
          <p:cNvCxnSpPr>
            <a:cxnSpLocks/>
          </p:cNvCxnSpPr>
          <p:nvPr/>
        </p:nvCxnSpPr>
        <p:spPr>
          <a:xfrm flipH="1">
            <a:off x="681038" y="2179231"/>
            <a:ext cx="328612" cy="2347138"/>
          </a:xfrm>
          <a:prstGeom prst="straightConnector1">
            <a:avLst/>
          </a:prstGeom>
          <a:ln w="254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54314516-3B14-4C3A-B789-2BFE6A611BF7}"/>
              </a:ext>
            </a:extLst>
          </p:cNvPr>
          <p:cNvCxnSpPr>
            <a:cxnSpLocks/>
          </p:cNvCxnSpPr>
          <p:nvPr/>
        </p:nvCxnSpPr>
        <p:spPr>
          <a:xfrm flipH="1">
            <a:off x="2676525" y="6086464"/>
            <a:ext cx="704849" cy="138722"/>
          </a:xfrm>
          <a:prstGeom prst="straightConnector1">
            <a:avLst/>
          </a:prstGeom>
          <a:ln w="254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41">
            <a:extLst>
              <a:ext uri="{FF2B5EF4-FFF2-40B4-BE49-F238E27FC236}">
                <a16:creationId xmlns:a16="http://schemas.microsoft.com/office/drawing/2014/main" id="{5BC3EB74-1A2B-4769-8025-57CBE4B7C3E2}"/>
              </a:ext>
            </a:extLst>
          </p:cNvPr>
          <p:cNvCxnSpPr>
            <a:cxnSpLocks/>
          </p:cNvCxnSpPr>
          <p:nvPr/>
        </p:nvCxnSpPr>
        <p:spPr>
          <a:xfrm>
            <a:off x="8863976" y="2410064"/>
            <a:ext cx="603874" cy="393374"/>
          </a:xfrm>
          <a:prstGeom prst="straightConnector1">
            <a:avLst/>
          </a:prstGeom>
          <a:ln w="254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Box 49">
            <a:extLst>
              <a:ext uri="{FF2B5EF4-FFF2-40B4-BE49-F238E27FC236}">
                <a16:creationId xmlns:a16="http://schemas.microsoft.com/office/drawing/2014/main" id="{A54FA348-0ECC-49A8-AE61-E99D4C7836D3}"/>
              </a:ext>
            </a:extLst>
          </p:cNvPr>
          <p:cNvSpPr txBox="1"/>
          <p:nvPr/>
        </p:nvSpPr>
        <p:spPr>
          <a:xfrm>
            <a:off x="202353" y="4507732"/>
            <a:ext cx="10477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>
                <a:solidFill>
                  <a:schemeClr val="bg1"/>
                </a:solidFill>
              </a:rPr>
              <a:t>Ohio County</a:t>
            </a:r>
          </a:p>
          <a:p>
            <a:pPr algn="ctr"/>
            <a:r>
              <a:rPr lang="en-US" sz="1200">
                <a:solidFill>
                  <a:schemeClr val="bg1"/>
                </a:solidFill>
              </a:rPr>
              <a:t>Indiana</a:t>
            </a:r>
          </a:p>
        </p:txBody>
      </p:sp>
      <p:sp>
        <p:nvSpPr>
          <p:cNvPr id="44" name="Title 1">
            <a:extLst>
              <a:ext uri="{FF2B5EF4-FFF2-40B4-BE49-F238E27FC236}">
                <a16:creationId xmlns:a16="http://schemas.microsoft.com/office/drawing/2014/main" id="{C0C1C05C-2C69-4693-953E-F0F3848F5B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9292" y="52111"/>
            <a:ext cx="9296400" cy="762000"/>
          </a:xfrm>
        </p:spPr>
        <p:txBody>
          <a:bodyPr>
            <a:noAutofit/>
          </a:bodyPr>
          <a:lstStyle/>
          <a:p>
            <a:r>
              <a:rPr lang="en-US" sz="2000" dirty="0">
                <a:solidFill>
                  <a:srgbClr val="0070C0"/>
                </a:solidFill>
              </a:rPr>
              <a:t>River Town Review – Portsmouth, OH</a:t>
            </a:r>
            <a:endParaRPr lang="en-US" sz="4000" dirty="0">
              <a:solidFill>
                <a:schemeClr val="tx1"/>
              </a:solidFill>
            </a:endParaRPr>
          </a:p>
        </p:txBody>
      </p:sp>
      <p:pic>
        <p:nvPicPr>
          <p:cNvPr id="19" name="Content Placeholder 5">
            <a:extLst>
              <a:ext uri="{FF2B5EF4-FFF2-40B4-BE49-F238E27FC236}">
                <a16:creationId xmlns:a16="http://schemas.microsoft.com/office/drawing/2014/main" id="{4AE2A712-CFB5-40CB-920C-7CBE1A5B77D1}"/>
              </a:ext>
            </a:extLst>
          </p:cNvPr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74002" y="6426994"/>
            <a:ext cx="2834886" cy="353599"/>
          </a:xfrm>
          <a:prstGeom prst="rect">
            <a:avLst/>
          </a:prstGeom>
          <a:noFill/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7707F31B-0A01-476A-8F84-9D66503DEA11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58670" y="5564012"/>
            <a:ext cx="1530350" cy="768350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AA13CC39-CEB6-4159-9694-816E3D666549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49793" y="4577193"/>
            <a:ext cx="1530350" cy="879158"/>
          </a:xfrm>
          <a:prstGeom prst="rect">
            <a:avLst/>
          </a:prstGeom>
          <a:noFill/>
        </p:spPr>
      </p:pic>
      <p:pic>
        <p:nvPicPr>
          <p:cNvPr id="5122" name="Picture 2">
            <a:extLst>
              <a:ext uri="{FF2B5EF4-FFF2-40B4-BE49-F238E27FC236}">
                <a16:creationId xmlns:a16="http://schemas.microsoft.com/office/drawing/2014/main" id="{F7EA05E0-D51B-4BEE-BB04-B79DCF5BB7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177" y="560933"/>
            <a:ext cx="9737238" cy="56807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156861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C72EA6A6-2D9D-4184-8DA1-E9D3FBC90436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49793" y="4577193"/>
            <a:ext cx="1530350" cy="879158"/>
          </a:xfrm>
          <a:prstGeom prst="rect">
            <a:avLst/>
          </a:prstGeom>
          <a:noFill/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B326D85-4274-4771-9136-8C54C5220E97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58670" y="5564012"/>
            <a:ext cx="1530350" cy="768350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3DDC8584-16BF-4B22-9246-5C4B0C406B46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74002" y="6426994"/>
            <a:ext cx="2834886" cy="353599"/>
          </a:xfrm>
          <a:prstGeom prst="rect">
            <a:avLst/>
          </a:prstGeom>
          <a:noFill/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1A854D0-B0CA-4DF5-983C-AE84BDC69BFB}"/>
              </a:ext>
            </a:extLst>
          </p:cNvPr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799" y="638176"/>
            <a:ext cx="5991225" cy="645795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B89DDCCB-694E-4DED-9DB9-463DE4C7991D}"/>
              </a:ext>
            </a:extLst>
          </p:cNvPr>
          <p:cNvSpPr txBox="1"/>
          <p:nvPr/>
        </p:nvSpPr>
        <p:spPr>
          <a:xfrm>
            <a:off x="2477558" y="960032"/>
            <a:ext cx="4886115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4000">
                <a:latin typeface="Arial Black" panose="020B0A04020102020204" pitchFamily="34" charset="0"/>
              </a:rPr>
              <a:t>SWOT ANALYSIS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226D07C-5F72-428C-B435-E8F86AEEF0E9}"/>
              </a:ext>
            </a:extLst>
          </p:cNvPr>
          <p:cNvSpPr txBox="1">
            <a:spLocks/>
          </p:cNvSpPr>
          <p:nvPr/>
        </p:nvSpPr>
        <p:spPr>
          <a:xfrm>
            <a:off x="99292" y="52111"/>
            <a:ext cx="9296400" cy="76200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sz="2000" dirty="0">
                <a:solidFill>
                  <a:srgbClr val="0070C0"/>
                </a:solidFill>
              </a:rPr>
              <a:t>River Town Review – Portsmouth, OH</a:t>
            </a:r>
            <a:endParaRPr lang="en-US" sz="4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478113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4A50F11-C234-473E-BE42-7326E9BD42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012" y="1204277"/>
            <a:ext cx="5513291" cy="268382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7CF7EA9-9E4A-47F8-BD27-7B8DCEC33F3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8395" y="4051722"/>
            <a:ext cx="3969241" cy="86850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E735D59-A15E-478C-9F84-66C60296AE5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81323" y="4363848"/>
            <a:ext cx="1530229" cy="8779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52D6381-A545-4C6D-A026-D58427F26EC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481323" y="5405365"/>
            <a:ext cx="1530229" cy="76816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F05B79B4-1577-48F2-ABB0-868694D672A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176666" y="6337145"/>
            <a:ext cx="2834886" cy="353599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3DA270B6-4130-40F2-8A4D-C0394E5D6075}"/>
              </a:ext>
            </a:extLst>
          </p:cNvPr>
          <p:cNvSpPr txBox="1"/>
          <p:nvPr/>
        </p:nvSpPr>
        <p:spPr>
          <a:xfrm>
            <a:off x="445698" y="1355141"/>
            <a:ext cx="5200094" cy="3970318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dirty="0"/>
              <a:t>Mural Instructions: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Go back to the chat box where you signed in.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Look for the “Welcome” and clink on the link below.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The link will launch a new tab in your browser with the name “Portsmouth Welcome and Warm Up”.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The link invites you to enter as a visitor.  You have the option to enter your name or remain anonymous.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You are now in a web-based application called “Mural” and it will mimic a facilitated in person meeting.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Let’s check it out with an exercise!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4973DD6-BE1F-4606-9548-6D8718585692}"/>
              </a:ext>
            </a:extLst>
          </p:cNvPr>
          <p:cNvSpPr txBox="1">
            <a:spLocks/>
          </p:cNvSpPr>
          <p:nvPr/>
        </p:nvSpPr>
        <p:spPr>
          <a:xfrm>
            <a:off x="101524" y="167256"/>
            <a:ext cx="9296400" cy="762000"/>
          </a:xfrm>
          <a:prstGeom prst="rect">
            <a:avLst/>
          </a:prstGeom>
        </p:spPr>
        <p:txBody>
          <a:bodyPr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sz="2000" dirty="0">
                <a:solidFill>
                  <a:srgbClr val="0070C0"/>
                </a:solidFill>
              </a:rPr>
              <a:t>River Town Review – Portsmouth, OH</a:t>
            </a:r>
            <a:endParaRPr lang="en-US" sz="4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296532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C72EA6A6-2D9D-4184-8DA1-E9D3FBC90436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49793" y="4577193"/>
            <a:ext cx="1530350" cy="879158"/>
          </a:xfrm>
          <a:prstGeom prst="rect">
            <a:avLst/>
          </a:prstGeom>
          <a:noFill/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B326D85-4274-4771-9136-8C54C5220E97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58670" y="5564012"/>
            <a:ext cx="1530350" cy="768350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3DDC8584-16BF-4B22-9246-5C4B0C406B46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74002" y="6426994"/>
            <a:ext cx="2834886" cy="353599"/>
          </a:xfrm>
          <a:prstGeom prst="rect">
            <a:avLst/>
          </a:prstGeom>
          <a:noFill/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0A1ED04E-52DD-4640-8CD2-F608A2D73EDF}"/>
              </a:ext>
            </a:extLst>
          </p:cNvPr>
          <p:cNvSpPr txBox="1"/>
          <p:nvPr/>
        </p:nvSpPr>
        <p:spPr>
          <a:xfrm>
            <a:off x="1598066" y="665482"/>
            <a:ext cx="710547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River Town Review Observations</a:t>
            </a:r>
          </a:p>
        </p:txBody>
      </p:sp>
      <p:pic>
        <p:nvPicPr>
          <p:cNvPr id="9" name="Picture 8" descr="A drawing of a cartoon character&#10;&#10;Description automatically generated">
            <a:extLst>
              <a:ext uri="{FF2B5EF4-FFF2-40B4-BE49-F238E27FC236}">
                <a16:creationId xmlns:a16="http://schemas.microsoft.com/office/drawing/2014/main" id="{77895622-7276-4628-B324-1BF79DF0FA3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253" y="1884619"/>
            <a:ext cx="1484331" cy="1501376"/>
          </a:xfrm>
          <a:prstGeom prst="rect">
            <a:avLst/>
          </a:prstGeom>
        </p:spPr>
      </p:pic>
      <p:pic>
        <p:nvPicPr>
          <p:cNvPr id="13" name="Picture 12" descr="A picture containing computer, desk, table, room&#10;&#10;Description automatically generated">
            <a:extLst>
              <a:ext uri="{FF2B5EF4-FFF2-40B4-BE49-F238E27FC236}">
                <a16:creationId xmlns:a16="http://schemas.microsoft.com/office/drawing/2014/main" id="{7720C19A-3072-40C7-A8A0-F52120FBDA9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1601" y="1369612"/>
            <a:ext cx="5650254" cy="1996423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2F0D3CFA-C51A-4018-B3C5-76DC4778BF64}"/>
              </a:ext>
            </a:extLst>
          </p:cNvPr>
          <p:cNvSpPr txBox="1"/>
          <p:nvPr/>
        </p:nvSpPr>
        <p:spPr>
          <a:xfrm>
            <a:off x="1200533" y="3584429"/>
            <a:ext cx="3027285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/>
              <a:t>Desktop Review Summary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/>
              <a:t>Looking at your digital presence.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/>
              <a:t>Exploring the outdoor recreation resources in the community.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/>
              <a:t>Is there enough information to plan an adventure in your community?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5180475-9DD4-4C70-A195-985E69025C28}"/>
              </a:ext>
            </a:extLst>
          </p:cNvPr>
          <p:cNvSpPr txBox="1"/>
          <p:nvPr/>
        </p:nvSpPr>
        <p:spPr>
          <a:xfrm>
            <a:off x="5610739" y="3841671"/>
            <a:ext cx="3282063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/>
              <a:t>Visitor Assessment Summary</a:t>
            </a:r>
            <a:endParaRPr lang="en-US" sz="1400" b="1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/>
              <a:t>Providing a “Fresh Set of Eyes” to look at the community as a visitor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/>
              <a:t>River connections &amp; access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/>
              <a:t>Bicycle opportunities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/>
              <a:t>Walkability &amp; Trails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/>
              <a:t>Parks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/>
              <a:t>Wayfinding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/>
              <a:t>Amenities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40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74A13A2-D76C-4F06-B323-FCBF82CA7A7F}"/>
              </a:ext>
            </a:extLst>
          </p:cNvPr>
          <p:cNvSpPr txBox="1"/>
          <p:nvPr/>
        </p:nvSpPr>
        <p:spPr>
          <a:xfrm>
            <a:off x="1209501" y="6270434"/>
            <a:ext cx="7422228" cy="400110"/>
          </a:xfrm>
          <a:prstGeom prst="rect">
            <a:avLst/>
          </a:prstGeom>
          <a:solidFill>
            <a:schemeClr val="accent1">
              <a:alpha val="27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000"/>
              <a:t>Copies of these summaries will be provided to the community.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CD08B15-897E-4485-95E4-BD3441AD7722}"/>
              </a:ext>
            </a:extLst>
          </p:cNvPr>
          <p:cNvSpPr txBox="1">
            <a:spLocks/>
          </p:cNvSpPr>
          <p:nvPr/>
        </p:nvSpPr>
        <p:spPr>
          <a:xfrm>
            <a:off x="67716" y="86048"/>
            <a:ext cx="9296400" cy="76200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sz="2000" dirty="0">
                <a:solidFill>
                  <a:srgbClr val="0070C0"/>
                </a:solidFill>
              </a:rPr>
              <a:t>River Town Review – Portsmouth, OH</a:t>
            </a:r>
            <a:endParaRPr lang="en-US" sz="4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771711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C72EA6A6-2D9D-4184-8DA1-E9D3FBC90436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49793" y="4577193"/>
            <a:ext cx="1530350" cy="879158"/>
          </a:xfrm>
          <a:prstGeom prst="rect">
            <a:avLst/>
          </a:prstGeom>
          <a:noFill/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B326D85-4274-4771-9136-8C54C5220E97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58670" y="5564012"/>
            <a:ext cx="1530350" cy="768350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3DDC8584-16BF-4B22-9246-5C4B0C406B46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74002" y="6426994"/>
            <a:ext cx="2834886" cy="353599"/>
          </a:xfrm>
          <a:prstGeom prst="rect">
            <a:avLst/>
          </a:prstGeom>
          <a:noFill/>
        </p:spPr>
      </p:pic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B714BFC8-B65D-4D29-8068-8024467F6738}"/>
              </a:ext>
            </a:extLst>
          </p:cNvPr>
          <p:cNvCxnSpPr>
            <a:cxnSpLocks/>
          </p:cNvCxnSpPr>
          <p:nvPr/>
        </p:nvCxnSpPr>
        <p:spPr>
          <a:xfrm flipV="1">
            <a:off x="2819400" y="1214439"/>
            <a:ext cx="3657600" cy="1062425"/>
          </a:xfrm>
          <a:prstGeom prst="straightConnector1">
            <a:avLst/>
          </a:prstGeom>
          <a:ln w="254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6760B3B8-243A-4D24-8460-9E2DB3489D3E}"/>
              </a:ext>
            </a:extLst>
          </p:cNvPr>
          <p:cNvCxnSpPr/>
          <p:nvPr/>
        </p:nvCxnSpPr>
        <p:spPr>
          <a:xfrm flipH="1">
            <a:off x="1012172" y="2179231"/>
            <a:ext cx="149878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B96EDCE9-9216-4F12-87F1-8BEF96A84C0E}"/>
              </a:ext>
            </a:extLst>
          </p:cNvPr>
          <p:cNvCxnSpPr>
            <a:cxnSpLocks/>
          </p:cNvCxnSpPr>
          <p:nvPr/>
        </p:nvCxnSpPr>
        <p:spPr>
          <a:xfrm flipH="1">
            <a:off x="971690" y="2197149"/>
            <a:ext cx="37960" cy="2329220"/>
          </a:xfrm>
          <a:prstGeom prst="straightConnector1">
            <a:avLst/>
          </a:prstGeom>
          <a:ln w="254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D1BC513B-537F-4126-8472-4E7BA637DF1B}"/>
              </a:ext>
            </a:extLst>
          </p:cNvPr>
          <p:cNvCxnSpPr>
            <a:cxnSpLocks/>
          </p:cNvCxnSpPr>
          <p:nvPr/>
        </p:nvCxnSpPr>
        <p:spPr>
          <a:xfrm flipH="1">
            <a:off x="681038" y="2179231"/>
            <a:ext cx="328612" cy="2347138"/>
          </a:xfrm>
          <a:prstGeom prst="straightConnector1">
            <a:avLst/>
          </a:prstGeom>
          <a:ln w="254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54314516-3B14-4C3A-B789-2BFE6A611BF7}"/>
              </a:ext>
            </a:extLst>
          </p:cNvPr>
          <p:cNvCxnSpPr>
            <a:cxnSpLocks/>
          </p:cNvCxnSpPr>
          <p:nvPr/>
        </p:nvCxnSpPr>
        <p:spPr>
          <a:xfrm flipH="1">
            <a:off x="2676525" y="6086464"/>
            <a:ext cx="704849" cy="138722"/>
          </a:xfrm>
          <a:prstGeom prst="straightConnector1">
            <a:avLst/>
          </a:prstGeom>
          <a:ln w="254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>
            <a:extLst>
              <a:ext uri="{FF2B5EF4-FFF2-40B4-BE49-F238E27FC236}">
                <a16:creationId xmlns:a16="http://schemas.microsoft.com/office/drawing/2014/main" id="{C9A22526-410A-42A1-9F3B-F0D6534BB687}"/>
              </a:ext>
            </a:extLst>
          </p:cNvPr>
          <p:cNvSpPr txBox="1"/>
          <p:nvPr/>
        </p:nvSpPr>
        <p:spPr>
          <a:xfrm>
            <a:off x="7404724" y="2179231"/>
            <a:ext cx="14592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>
                <a:solidFill>
                  <a:schemeClr val="bg1"/>
                </a:solidFill>
              </a:rPr>
              <a:t>Ghent City Park &amp;</a:t>
            </a:r>
          </a:p>
          <a:p>
            <a:r>
              <a:rPr lang="en-US" sz="1200" b="1">
                <a:solidFill>
                  <a:schemeClr val="bg1"/>
                </a:solidFill>
              </a:rPr>
              <a:t>Boat Launch Site</a:t>
            </a:r>
          </a:p>
        </p:txBody>
      </p:sp>
      <p:cxnSp>
        <p:nvCxnSpPr>
          <p:cNvPr id="42" name="Straight Arrow Connector 41">
            <a:extLst>
              <a:ext uri="{FF2B5EF4-FFF2-40B4-BE49-F238E27FC236}">
                <a16:creationId xmlns:a16="http://schemas.microsoft.com/office/drawing/2014/main" id="{5BC3EB74-1A2B-4769-8025-57CBE4B7C3E2}"/>
              </a:ext>
            </a:extLst>
          </p:cNvPr>
          <p:cNvCxnSpPr>
            <a:cxnSpLocks/>
            <a:stCxn id="41" idx="3"/>
          </p:cNvCxnSpPr>
          <p:nvPr/>
        </p:nvCxnSpPr>
        <p:spPr>
          <a:xfrm>
            <a:off x="8863976" y="2410064"/>
            <a:ext cx="603874" cy="393374"/>
          </a:xfrm>
          <a:prstGeom prst="straightConnector1">
            <a:avLst/>
          </a:prstGeom>
          <a:ln w="254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>
            <a:extLst>
              <a:ext uri="{FF2B5EF4-FFF2-40B4-BE49-F238E27FC236}">
                <a16:creationId xmlns:a16="http://schemas.microsoft.com/office/drawing/2014/main" id="{4B88A6F6-EB9A-4B30-BB63-6A6CA6A9EB4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55052" y="175390"/>
            <a:ext cx="5218628" cy="499915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80B3625B-0683-4BB7-8806-41CD662021A9}"/>
              </a:ext>
            </a:extLst>
          </p:cNvPr>
          <p:cNvSpPr txBox="1">
            <a:spLocks/>
          </p:cNvSpPr>
          <p:nvPr/>
        </p:nvSpPr>
        <p:spPr>
          <a:xfrm>
            <a:off x="28340" y="79928"/>
            <a:ext cx="9296400" cy="76200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sz="2000" dirty="0">
                <a:solidFill>
                  <a:srgbClr val="0070C0"/>
                </a:solidFill>
              </a:rPr>
              <a:t>River Town Review – Portsmouth, OH</a:t>
            </a:r>
            <a:endParaRPr lang="en-US" sz="4000" dirty="0">
              <a:solidFill>
                <a:schemeClr val="tx1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C67BA7D-9754-49C0-BA47-16A8EC762B9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81028" y="3033107"/>
            <a:ext cx="3868243" cy="3570686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AC1A2EE4-D851-4B76-8F46-22EC44B20F8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587701" y="4577193"/>
            <a:ext cx="2174186" cy="2135051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020DEB41-010C-451C-B351-D62069DCDFC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887173" y="615700"/>
            <a:ext cx="5035101" cy="3766281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F4D18A4B-E48D-43F2-8C1A-30CA976E8197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87111" y="570391"/>
            <a:ext cx="3213352" cy="2163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753229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C72EA6A6-2D9D-4184-8DA1-E9D3FBC90436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49793" y="4577193"/>
            <a:ext cx="1530350" cy="879158"/>
          </a:xfrm>
          <a:prstGeom prst="rect">
            <a:avLst/>
          </a:prstGeom>
          <a:noFill/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B326D85-4274-4771-9136-8C54C5220E97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58670" y="5564012"/>
            <a:ext cx="1530350" cy="768350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3DDC8584-16BF-4B22-9246-5C4B0C406B46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74002" y="6426994"/>
            <a:ext cx="2834886" cy="353599"/>
          </a:xfrm>
          <a:prstGeom prst="rect">
            <a:avLst/>
          </a:prstGeom>
          <a:noFill/>
        </p:spPr>
      </p:pic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B714BFC8-B65D-4D29-8068-8024467F6738}"/>
              </a:ext>
            </a:extLst>
          </p:cNvPr>
          <p:cNvCxnSpPr>
            <a:cxnSpLocks/>
          </p:cNvCxnSpPr>
          <p:nvPr/>
        </p:nvCxnSpPr>
        <p:spPr>
          <a:xfrm flipV="1">
            <a:off x="2819400" y="1214439"/>
            <a:ext cx="3657600" cy="1062425"/>
          </a:xfrm>
          <a:prstGeom prst="straightConnector1">
            <a:avLst/>
          </a:prstGeom>
          <a:ln w="254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6760B3B8-243A-4D24-8460-9E2DB3489D3E}"/>
              </a:ext>
            </a:extLst>
          </p:cNvPr>
          <p:cNvCxnSpPr/>
          <p:nvPr/>
        </p:nvCxnSpPr>
        <p:spPr>
          <a:xfrm flipH="1">
            <a:off x="1012172" y="2179231"/>
            <a:ext cx="149878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B96EDCE9-9216-4F12-87F1-8BEF96A84C0E}"/>
              </a:ext>
            </a:extLst>
          </p:cNvPr>
          <p:cNvCxnSpPr>
            <a:cxnSpLocks/>
          </p:cNvCxnSpPr>
          <p:nvPr/>
        </p:nvCxnSpPr>
        <p:spPr>
          <a:xfrm flipH="1">
            <a:off x="971690" y="2197149"/>
            <a:ext cx="37960" cy="2329220"/>
          </a:xfrm>
          <a:prstGeom prst="straightConnector1">
            <a:avLst/>
          </a:prstGeom>
          <a:ln w="254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D1BC513B-537F-4126-8472-4E7BA637DF1B}"/>
              </a:ext>
            </a:extLst>
          </p:cNvPr>
          <p:cNvCxnSpPr>
            <a:cxnSpLocks/>
          </p:cNvCxnSpPr>
          <p:nvPr/>
        </p:nvCxnSpPr>
        <p:spPr>
          <a:xfrm flipH="1">
            <a:off x="681038" y="2179231"/>
            <a:ext cx="328612" cy="2347138"/>
          </a:xfrm>
          <a:prstGeom prst="straightConnector1">
            <a:avLst/>
          </a:prstGeom>
          <a:ln w="254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54314516-3B14-4C3A-B789-2BFE6A611BF7}"/>
              </a:ext>
            </a:extLst>
          </p:cNvPr>
          <p:cNvCxnSpPr>
            <a:cxnSpLocks/>
          </p:cNvCxnSpPr>
          <p:nvPr/>
        </p:nvCxnSpPr>
        <p:spPr>
          <a:xfrm flipH="1">
            <a:off x="2676525" y="6086464"/>
            <a:ext cx="704849" cy="138722"/>
          </a:xfrm>
          <a:prstGeom prst="straightConnector1">
            <a:avLst/>
          </a:prstGeom>
          <a:ln w="254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>
            <a:extLst>
              <a:ext uri="{FF2B5EF4-FFF2-40B4-BE49-F238E27FC236}">
                <a16:creationId xmlns:a16="http://schemas.microsoft.com/office/drawing/2014/main" id="{C9A22526-410A-42A1-9F3B-F0D6534BB687}"/>
              </a:ext>
            </a:extLst>
          </p:cNvPr>
          <p:cNvSpPr txBox="1"/>
          <p:nvPr/>
        </p:nvSpPr>
        <p:spPr>
          <a:xfrm>
            <a:off x="7404724" y="2179231"/>
            <a:ext cx="14592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>
                <a:solidFill>
                  <a:schemeClr val="bg1"/>
                </a:solidFill>
              </a:rPr>
              <a:t>Ghent City Park &amp;</a:t>
            </a:r>
          </a:p>
          <a:p>
            <a:r>
              <a:rPr lang="en-US" sz="1200" b="1">
                <a:solidFill>
                  <a:schemeClr val="bg1"/>
                </a:solidFill>
              </a:rPr>
              <a:t>Boat Launch Site</a:t>
            </a:r>
          </a:p>
        </p:txBody>
      </p:sp>
      <p:cxnSp>
        <p:nvCxnSpPr>
          <p:cNvPr id="42" name="Straight Arrow Connector 41">
            <a:extLst>
              <a:ext uri="{FF2B5EF4-FFF2-40B4-BE49-F238E27FC236}">
                <a16:creationId xmlns:a16="http://schemas.microsoft.com/office/drawing/2014/main" id="{5BC3EB74-1A2B-4769-8025-57CBE4B7C3E2}"/>
              </a:ext>
            </a:extLst>
          </p:cNvPr>
          <p:cNvCxnSpPr>
            <a:cxnSpLocks/>
            <a:stCxn id="41" idx="3"/>
          </p:cNvCxnSpPr>
          <p:nvPr/>
        </p:nvCxnSpPr>
        <p:spPr>
          <a:xfrm>
            <a:off x="8863976" y="2410064"/>
            <a:ext cx="603874" cy="393374"/>
          </a:xfrm>
          <a:prstGeom prst="straightConnector1">
            <a:avLst/>
          </a:prstGeom>
          <a:ln w="254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>
            <a:extLst>
              <a:ext uri="{FF2B5EF4-FFF2-40B4-BE49-F238E27FC236}">
                <a16:creationId xmlns:a16="http://schemas.microsoft.com/office/drawing/2014/main" id="{4B88A6F6-EB9A-4B30-BB63-6A6CA6A9EB4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82662" y="33830"/>
            <a:ext cx="5218628" cy="499915"/>
          </a:xfrm>
          <a:prstGeom prst="rect">
            <a:avLst/>
          </a:prstGeom>
        </p:spPr>
      </p:pic>
      <p:sp>
        <p:nvSpPr>
          <p:cNvPr id="12" name="Title 1">
            <a:extLst>
              <a:ext uri="{FF2B5EF4-FFF2-40B4-BE49-F238E27FC236}">
                <a16:creationId xmlns:a16="http://schemas.microsoft.com/office/drawing/2014/main" id="{1228536C-807B-4CA0-9634-8F290F482342}"/>
              </a:ext>
            </a:extLst>
          </p:cNvPr>
          <p:cNvSpPr txBox="1">
            <a:spLocks/>
          </p:cNvSpPr>
          <p:nvPr/>
        </p:nvSpPr>
        <p:spPr>
          <a:xfrm>
            <a:off x="171450" y="62437"/>
            <a:ext cx="9296400" cy="76200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sz="2000" dirty="0">
                <a:solidFill>
                  <a:srgbClr val="0070C0"/>
                </a:solidFill>
              </a:rPr>
              <a:t>River Town Review – Portsmouth, OH</a:t>
            </a:r>
            <a:endParaRPr lang="en-US" sz="4000" dirty="0">
              <a:solidFill>
                <a:schemeClr val="tx1"/>
              </a:solidFill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276D895D-BEF9-403D-A066-7473C147651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785717" y="4161381"/>
            <a:ext cx="2662143" cy="1925083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BACFC7B7-8849-4819-9B61-2F80C96FD20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27691" y="443437"/>
            <a:ext cx="3154643" cy="2773812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B1D1C786-FEAA-4B44-9EFE-85908887AC3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92736" y="3312865"/>
            <a:ext cx="3102721" cy="3147579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51EBED82-E56C-4899-9674-5CF310F16D38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714434" y="443437"/>
            <a:ext cx="3879112" cy="5959837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29EB82F4-E491-4D7A-BC4E-E8FDCD05F225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134350" y="814085"/>
            <a:ext cx="3124479" cy="2165890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ADED0A89-7E87-41F1-A3DF-7FF8781EBBDF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945318" y="2979975"/>
            <a:ext cx="1502542" cy="10490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24763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C72EA6A6-2D9D-4184-8DA1-E9D3FBC90436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49793" y="4577193"/>
            <a:ext cx="1530350" cy="879158"/>
          </a:xfrm>
          <a:prstGeom prst="rect">
            <a:avLst/>
          </a:prstGeom>
          <a:noFill/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B326D85-4274-4771-9136-8C54C5220E97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58670" y="5564012"/>
            <a:ext cx="1530350" cy="768350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3DDC8584-16BF-4B22-9246-5C4B0C406B46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74002" y="6426994"/>
            <a:ext cx="2834886" cy="353599"/>
          </a:xfrm>
          <a:prstGeom prst="rect">
            <a:avLst/>
          </a:prstGeom>
          <a:noFill/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A8743387-BA97-4F4D-9E6B-9B19C3E9378F}"/>
              </a:ext>
            </a:extLst>
          </p:cNvPr>
          <p:cNvSpPr/>
          <p:nvPr/>
        </p:nvSpPr>
        <p:spPr>
          <a:xfrm>
            <a:off x="2471141" y="447378"/>
            <a:ext cx="6962862" cy="5970865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r>
              <a:rPr lang="en-US" sz="2800" b="1" dirty="0"/>
              <a:t>Community Meeting Agenda</a:t>
            </a:r>
            <a:endParaRPr lang="en-US" sz="2800" dirty="0"/>
          </a:p>
          <a:p>
            <a:r>
              <a:rPr lang="en-US" dirty="0"/>
              <a:t>2:00 – 2:10	Welcome</a:t>
            </a:r>
          </a:p>
          <a:p>
            <a:endParaRPr lang="en-US" dirty="0"/>
          </a:p>
          <a:p>
            <a:r>
              <a:rPr lang="en-US" dirty="0"/>
              <a:t>2:10 – 2:25	Big Picture  </a:t>
            </a:r>
          </a:p>
          <a:p>
            <a:pPr lvl="1"/>
            <a:r>
              <a:rPr lang="en-US" i="1" dirty="0"/>
              <a:t>			Ohio River/ORRT/Website Digital Guide </a:t>
            </a:r>
            <a:endParaRPr lang="en-US" dirty="0"/>
          </a:p>
          <a:p>
            <a:pPr lvl="1"/>
            <a:r>
              <a:rPr lang="en-US" i="1" dirty="0"/>
              <a:t>			Lewis &amp; Clark National Historic Trail </a:t>
            </a:r>
          </a:p>
          <a:p>
            <a:pPr lvl="1"/>
            <a:r>
              <a:rPr lang="en-US" i="1" dirty="0"/>
              <a:t>			RTCA/RTR process</a:t>
            </a:r>
            <a:endParaRPr lang="en-US" dirty="0"/>
          </a:p>
          <a:p>
            <a:endParaRPr lang="en-US" dirty="0"/>
          </a:p>
          <a:p>
            <a:r>
              <a:rPr lang="en-US" dirty="0"/>
              <a:t>2:25 – 3:00	SWOT</a:t>
            </a:r>
          </a:p>
          <a:p>
            <a:pPr lvl="1"/>
            <a:r>
              <a:rPr lang="en-US" i="1" dirty="0"/>
              <a:t>			Strengths</a:t>
            </a:r>
            <a:r>
              <a:rPr lang="en-US" dirty="0"/>
              <a:t>, </a:t>
            </a:r>
            <a:r>
              <a:rPr lang="en-US" i="1" dirty="0"/>
              <a:t>Weaknesses</a:t>
            </a:r>
            <a:r>
              <a:rPr lang="en-US" dirty="0"/>
              <a:t>, </a:t>
            </a:r>
            <a:r>
              <a:rPr lang="en-US" i="1" dirty="0"/>
              <a:t>Opportunities</a:t>
            </a:r>
            <a:r>
              <a:rPr lang="en-US" dirty="0"/>
              <a:t>, </a:t>
            </a:r>
            <a:r>
              <a:rPr lang="en-US" i="1" dirty="0"/>
              <a:t>Threats</a:t>
            </a:r>
            <a:endParaRPr lang="en-US" dirty="0"/>
          </a:p>
          <a:p>
            <a:endParaRPr lang="en-US" dirty="0"/>
          </a:p>
          <a:p>
            <a:r>
              <a:rPr lang="en-US" dirty="0"/>
              <a:t>3:00 – 3:10    What we learned</a:t>
            </a:r>
          </a:p>
          <a:p>
            <a:r>
              <a:rPr lang="en-US" i="1" dirty="0"/>
              <a:t>				Desk Top Review, Site visit</a:t>
            </a:r>
          </a:p>
          <a:p>
            <a:endParaRPr lang="en-US" dirty="0"/>
          </a:p>
          <a:p>
            <a:r>
              <a:rPr lang="en-US" dirty="0"/>
              <a:t>3:10 – 3:40     Brainstorming </a:t>
            </a:r>
          </a:p>
          <a:p>
            <a:r>
              <a:rPr lang="en-US" i="1" dirty="0"/>
              <a:t>				Your thoughts and ideas</a:t>
            </a:r>
          </a:p>
          <a:p>
            <a:endParaRPr lang="en-US" dirty="0"/>
          </a:p>
          <a:p>
            <a:r>
              <a:rPr lang="en-US" dirty="0"/>
              <a:t>3:40 – 3:50     Call for data</a:t>
            </a:r>
          </a:p>
          <a:p>
            <a:endParaRPr lang="en-US" sz="2400" dirty="0"/>
          </a:p>
          <a:p>
            <a:r>
              <a:rPr lang="en-US" dirty="0"/>
              <a:t>3:50 – 4:00	  More questions, Wrap up, Thank you! </a:t>
            </a:r>
            <a:r>
              <a:rPr lang="en-US" sz="2400" dirty="0"/>
              <a:t>	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E0FD00C-4AC7-4BDA-8B34-2AD071390224}"/>
              </a:ext>
            </a:extLst>
          </p:cNvPr>
          <p:cNvSpPr txBox="1"/>
          <p:nvPr/>
        </p:nvSpPr>
        <p:spPr>
          <a:xfrm>
            <a:off x="236359" y="47268"/>
            <a:ext cx="6962861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2000" dirty="0">
                <a:solidFill>
                  <a:srgbClr val="0070C0"/>
                </a:solidFill>
              </a:rPr>
              <a:t>River Town Review – Portsmouth, OH</a:t>
            </a:r>
          </a:p>
        </p:txBody>
      </p:sp>
    </p:spTree>
    <p:extLst>
      <p:ext uri="{BB962C8B-B14F-4D97-AF65-F5344CB8AC3E}">
        <p14:creationId xmlns:p14="http://schemas.microsoft.com/office/powerpoint/2010/main" val="130243064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C72EA6A6-2D9D-4184-8DA1-E9D3FBC90436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49793" y="4577193"/>
            <a:ext cx="1530350" cy="879158"/>
          </a:xfrm>
          <a:prstGeom prst="rect">
            <a:avLst/>
          </a:prstGeom>
          <a:noFill/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B326D85-4274-4771-9136-8C54C5220E97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58670" y="5564012"/>
            <a:ext cx="1530350" cy="768350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3DDC8584-16BF-4B22-9246-5C4B0C406B46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74002" y="6426994"/>
            <a:ext cx="2834886" cy="353599"/>
          </a:xfrm>
          <a:prstGeom prst="rect">
            <a:avLst/>
          </a:prstGeom>
          <a:noFill/>
        </p:spPr>
      </p:pic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B714BFC8-B65D-4D29-8068-8024467F6738}"/>
              </a:ext>
            </a:extLst>
          </p:cNvPr>
          <p:cNvCxnSpPr>
            <a:cxnSpLocks/>
          </p:cNvCxnSpPr>
          <p:nvPr/>
        </p:nvCxnSpPr>
        <p:spPr>
          <a:xfrm flipV="1">
            <a:off x="2819400" y="1214439"/>
            <a:ext cx="3657600" cy="1062425"/>
          </a:xfrm>
          <a:prstGeom prst="straightConnector1">
            <a:avLst/>
          </a:prstGeom>
          <a:ln w="254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6760B3B8-243A-4D24-8460-9E2DB3489D3E}"/>
              </a:ext>
            </a:extLst>
          </p:cNvPr>
          <p:cNvCxnSpPr/>
          <p:nvPr/>
        </p:nvCxnSpPr>
        <p:spPr>
          <a:xfrm flipH="1">
            <a:off x="1012172" y="2179231"/>
            <a:ext cx="149878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B96EDCE9-9216-4F12-87F1-8BEF96A84C0E}"/>
              </a:ext>
            </a:extLst>
          </p:cNvPr>
          <p:cNvCxnSpPr>
            <a:cxnSpLocks/>
          </p:cNvCxnSpPr>
          <p:nvPr/>
        </p:nvCxnSpPr>
        <p:spPr>
          <a:xfrm flipH="1">
            <a:off x="971690" y="2197149"/>
            <a:ext cx="37960" cy="2329220"/>
          </a:xfrm>
          <a:prstGeom prst="straightConnector1">
            <a:avLst/>
          </a:prstGeom>
          <a:ln w="254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D1BC513B-537F-4126-8472-4E7BA637DF1B}"/>
              </a:ext>
            </a:extLst>
          </p:cNvPr>
          <p:cNvCxnSpPr>
            <a:cxnSpLocks/>
          </p:cNvCxnSpPr>
          <p:nvPr/>
        </p:nvCxnSpPr>
        <p:spPr>
          <a:xfrm flipH="1">
            <a:off x="681038" y="2179231"/>
            <a:ext cx="328612" cy="2347138"/>
          </a:xfrm>
          <a:prstGeom prst="straightConnector1">
            <a:avLst/>
          </a:prstGeom>
          <a:ln w="254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54314516-3B14-4C3A-B789-2BFE6A611BF7}"/>
              </a:ext>
            </a:extLst>
          </p:cNvPr>
          <p:cNvCxnSpPr>
            <a:cxnSpLocks/>
          </p:cNvCxnSpPr>
          <p:nvPr/>
        </p:nvCxnSpPr>
        <p:spPr>
          <a:xfrm flipH="1">
            <a:off x="2676525" y="6086464"/>
            <a:ext cx="704849" cy="138722"/>
          </a:xfrm>
          <a:prstGeom prst="straightConnector1">
            <a:avLst/>
          </a:prstGeom>
          <a:ln w="254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>
            <a:extLst>
              <a:ext uri="{FF2B5EF4-FFF2-40B4-BE49-F238E27FC236}">
                <a16:creationId xmlns:a16="http://schemas.microsoft.com/office/drawing/2014/main" id="{C9A22526-410A-42A1-9F3B-F0D6534BB687}"/>
              </a:ext>
            </a:extLst>
          </p:cNvPr>
          <p:cNvSpPr txBox="1"/>
          <p:nvPr/>
        </p:nvSpPr>
        <p:spPr>
          <a:xfrm>
            <a:off x="7404724" y="2179231"/>
            <a:ext cx="14592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>
                <a:solidFill>
                  <a:schemeClr val="bg1"/>
                </a:solidFill>
              </a:rPr>
              <a:t>Ghent City Park &amp;</a:t>
            </a:r>
          </a:p>
          <a:p>
            <a:r>
              <a:rPr lang="en-US" sz="1200" b="1">
                <a:solidFill>
                  <a:schemeClr val="bg1"/>
                </a:solidFill>
              </a:rPr>
              <a:t>Boat Launch Site</a:t>
            </a:r>
          </a:p>
        </p:txBody>
      </p:sp>
      <p:cxnSp>
        <p:nvCxnSpPr>
          <p:cNvPr id="42" name="Straight Arrow Connector 41">
            <a:extLst>
              <a:ext uri="{FF2B5EF4-FFF2-40B4-BE49-F238E27FC236}">
                <a16:creationId xmlns:a16="http://schemas.microsoft.com/office/drawing/2014/main" id="{5BC3EB74-1A2B-4769-8025-57CBE4B7C3E2}"/>
              </a:ext>
            </a:extLst>
          </p:cNvPr>
          <p:cNvCxnSpPr>
            <a:cxnSpLocks/>
            <a:stCxn id="41" idx="3"/>
          </p:cNvCxnSpPr>
          <p:nvPr/>
        </p:nvCxnSpPr>
        <p:spPr>
          <a:xfrm>
            <a:off x="8863976" y="2410064"/>
            <a:ext cx="603874" cy="393374"/>
          </a:xfrm>
          <a:prstGeom prst="straightConnector1">
            <a:avLst/>
          </a:prstGeom>
          <a:ln w="254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>
            <a:extLst>
              <a:ext uri="{FF2B5EF4-FFF2-40B4-BE49-F238E27FC236}">
                <a16:creationId xmlns:a16="http://schemas.microsoft.com/office/drawing/2014/main" id="{4B88A6F6-EB9A-4B30-BB63-6A6CA6A9EB4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96438" y="66381"/>
            <a:ext cx="5218628" cy="499915"/>
          </a:xfrm>
          <a:prstGeom prst="rect">
            <a:avLst/>
          </a:prstGeom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CA589D18-E354-4B94-B90B-196548D556F3}"/>
              </a:ext>
            </a:extLst>
          </p:cNvPr>
          <p:cNvSpPr txBox="1">
            <a:spLocks/>
          </p:cNvSpPr>
          <p:nvPr/>
        </p:nvSpPr>
        <p:spPr>
          <a:xfrm>
            <a:off x="9352" y="16272"/>
            <a:ext cx="9296400" cy="76200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sz="2000" dirty="0">
                <a:solidFill>
                  <a:srgbClr val="0070C0"/>
                </a:solidFill>
              </a:rPr>
              <a:t>River Town Review – Portsmouth, OH</a:t>
            </a:r>
            <a:endParaRPr lang="en-US" sz="4000" dirty="0">
              <a:solidFill>
                <a:schemeClr val="tx1"/>
              </a:solidFill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08999803-8558-4266-B18F-7583012B9FA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199155" y="4208711"/>
            <a:ext cx="2054904" cy="149551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4D532698-6B4E-4940-8417-B967E29BFB8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16240" y="409814"/>
            <a:ext cx="4437464" cy="3350245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425E7B84-0EB6-49BF-A88D-358B2E4FC6C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157841" y="805773"/>
            <a:ext cx="4010488" cy="2656675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322F3FE6-7BC9-44FA-BF32-BE8C029ABCAF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537819" y="1322772"/>
            <a:ext cx="2462680" cy="2129463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FD4B8426-1301-49D8-9E29-745602E792EF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27549" y="3925602"/>
            <a:ext cx="2897851" cy="2639050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FB9E04CE-654F-4BCF-A6A9-F9FDFC80C246}"/>
              </a:ext>
            </a:extLst>
          </p:cNvPr>
          <p:cNvPicPr>
            <a:picLocks noChangeAspect="1"/>
          </p:cNvPicPr>
          <p:nvPr/>
        </p:nvPicPr>
        <p:blipFill rotWithShape="1">
          <a:blip r:embed="rId11"/>
          <a:srcRect b="43846"/>
          <a:stretch/>
        </p:blipFill>
        <p:spPr>
          <a:xfrm>
            <a:off x="4648199" y="3859954"/>
            <a:ext cx="3439357" cy="2917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247300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C72EA6A6-2D9D-4184-8DA1-E9D3FBC90436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49793" y="4577193"/>
            <a:ext cx="1530350" cy="879158"/>
          </a:xfrm>
          <a:prstGeom prst="rect">
            <a:avLst/>
          </a:prstGeom>
          <a:noFill/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B326D85-4274-4771-9136-8C54C5220E97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58670" y="5564012"/>
            <a:ext cx="1530350" cy="768350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3DDC8584-16BF-4B22-9246-5C4B0C406B46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74002" y="6426994"/>
            <a:ext cx="2834886" cy="353599"/>
          </a:xfrm>
          <a:prstGeom prst="rect">
            <a:avLst/>
          </a:prstGeom>
          <a:noFill/>
        </p:spPr>
      </p:pic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B714BFC8-B65D-4D29-8068-8024467F6738}"/>
              </a:ext>
            </a:extLst>
          </p:cNvPr>
          <p:cNvCxnSpPr>
            <a:cxnSpLocks/>
          </p:cNvCxnSpPr>
          <p:nvPr/>
        </p:nvCxnSpPr>
        <p:spPr>
          <a:xfrm flipV="1">
            <a:off x="2819400" y="1214439"/>
            <a:ext cx="3657600" cy="1062425"/>
          </a:xfrm>
          <a:prstGeom prst="straightConnector1">
            <a:avLst/>
          </a:prstGeom>
          <a:ln w="254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6760B3B8-243A-4D24-8460-9E2DB3489D3E}"/>
              </a:ext>
            </a:extLst>
          </p:cNvPr>
          <p:cNvCxnSpPr/>
          <p:nvPr/>
        </p:nvCxnSpPr>
        <p:spPr>
          <a:xfrm flipH="1">
            <a:off x="1012172" y="2179231"/>
            <a:ext cx="149878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B96EDCE9-9216-4F12-87F1-8BEF96A84C0E}"/>
              </a:ext>
            </a:extLst>
          </p:cNvPr>
          <p:cNvCxnSpPr>
            <a:cxnSpLocks/>
          </p:cNvCxnSpPr>
          <p:nvPr/>
        </p:nvCxnSpPr>
        <p:spPr>
          <a:xfrm flipH="1">
            <a:off x="971690" y="2197149"/>
            <a:ext cx="37960" cy="2329220"/>
          </a:xfrm>
          <a:prstGeom prst="straightConnector1">
            <a:avLst/>
          </a:prstGeom>
          <a:ln w="254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D1BC513B-537F-4126-8472-4E7BA637DF1B}"/>
              </a:ext>
            </a:extLst>
          </p:cNvPr>
          <p:cNvCxnSpPr>
            <a:cxnSpLocks/>
          </p:cNvCxnSpPr>
          <p:nvPr/>
        </p:nvCxnSpPr>
        <p:spPr>
          <a:xfrm flipH="1">
            <a:off x="681038" y="2179231"/>
            <a:ext cx="328612" cy="2347138"/>
          </a:xfrm>
          <a:prstGeom prst="straightConnector1">
            <a:avLst/>
          </a:prstGeom>
          <a:ln w="254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54314516-3B14-4C3A-B789-2BFE6A611BF7}"/>
              </a:ext>
            </a:extLst>
          </p:cNvPr>
          <p:cNvCxnSpPr>
            <a:cxnSpLocks/>
          </p:cNvCxnSpPr>
          <p:nvPr/>
        </p:nvCxnSpPr>
        <p:spPr>
          <a:xfrm flipH="1">
            <a:off x="2676525" y="6086464"/>
            <a:ext cx="704849" cy="138722"/>
          </a:xfrm>
          <a:prstGeom prst="straightConnector1">
            <a:avLst/>
          </a:prstGeom>
          <a:ln w="254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>
            <a:extLst>
              <a:ext uri="{FF2B5EF4-FFF2-40B4-BE49-F238E27FC236}">
                <a16:creationId xmlns:a16="http://schemas.microsoft.com/office/drawing/2014/main" id="{C9A22526-410A-42A1-9F3B-F0D6534BB687}"/>
              </a:ext>
            </a:extLst>
          </p:cNvPr>
          <p:cNvSpPr txBox="1"/>
          <p:nvPr/>
        </p:nvSpPr>
        <p:spPr>
          <a:xfrm>
            <a:off x="7404724" y="2179231"/>
            <a:ext cx="14592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>
                <a:solidFill>
                  <a:schemeClr val="bg1"/>
                </a:solidFill>
              </a:rPr>
              <a:t>Ghent City Park &amp;</a:t>
            </a:r>
          </a:p>
          <a:p>
            <a:r>
              <a:rPr lang="en-US" sz="1200" b="1">
                <a:solidFill>
                  <a:schemeClr val="bg1"/>
                </a:solidFill>
              </a:rPr>
              <a:t>Boat Launch Site</a:t>
            </a:r>
          </a:p>
        </p:txBody>
      </p:sp>
      <p:cxnSp>
        <p:nvCxnSpPr>
          <p:cNvPr id="42" name="Straight Arrow Connector 41">
            <a:extLst>
              <a:ext uri="{FF2B5EF4-FFF2-40B4-BE49-F238E27FC236}">
                <a16:creationId xmlns:a16="http://schemas.microsoft.com/office/drawing/2014/main" id="{5BC3EB74-1A2B-4769-8025-57CBE4B7C3E2}"/>
              </a:ext>
            </a:extLst>
          </p:cNvPr>
          <p:cNvCxnSpPr>
            <a:cxnSpLocks/>
            <a:stCxn id="41" idx="3"/>
          </p:cNvCxnSpPr>
          <p:nvPr/>
        </p:nvCxnSpPr>
        <p:spPr>
          <a:xfrm>
            <a:off x="8863976" y="2410064"/>
            <a:ext cx="603874" cy="393374"/>
          </a:xfrm>
          <a:prstGeom prst="straightConnector1">
            <a:avLst/>
          </a:prstGeom>
          <a:ln w="254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>
            <a:extLst>
              <a:ext uri="{FF2B5EF4-FFF2-40B4-BE49-F238E27FC236}">
                <a16:creationId xmlns:a16="http://schemas.microsoft.com/office/drawing/2014/main" id="{4B88A6F6-EB9A-4B30-BB63-6A6CA6A9EB4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34250" y="114006"/>
            <a:ext cx="5218628" cy="499915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3ACE25F0-4246-4FDF-8B8C-E0DDE386A3F3}"/>
              </a:ext>
            </a:extLst>
          </p:cNvPr>
          <p:cNvSpPr txBox="1">
            <a:spLocks/>
          </p:cNvSpPr>
          <p:nvPr/>
        </p:nvSpPr>
        <p:spPr>
          <a:xfrm>
            <a:off x="0" y="-14286"/>
            <a:ext cx="9296400" cy="76200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sz="2000" dirty="0">
                <a:solidFill>
                  <a:srgbClr val="0070C0"/>
                </a:solidFill>
              </a:rPr>
              <a:t>River Town Review – Portsmouth, OH</a:t>
            </a:r>
            <a:endParaRPr lang="en-US" sz="4000" dirty="0">
              <a:solidFill>
                <a:schemeClr val="tx1"/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4EAB6A4-163A-4BA4-BB2D-DC49AC1A9BA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974409" y="3375383"/>
            <a:ext cx="2289046" cy="1331286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89A42511-466A-4340-B87B-BD2264930E8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467850" y="708553"/>
            <a:ext cx="1774217" cy="2279376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EB196EEA-6FA1-4671-BB8E-9A28FE567A6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79476" y="760713"/>
            <a:ext cx="4054774" cy="2737559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0384351C-05C8-48CE-A59D-495F6740FBAE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005717" y="3696849"/>
            <a:ext cx="3408126" cy="2936428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83D485A3-D45F-4E8D-A8B3-B1F75D64E51B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79476" y="3781887"/>
            <a:ext cx="3511220" cy="228091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80356B3-A71B-4096-9E7E-DBFEFC8C55DA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694353" y="545575"/>
            <a:ext cx="4250924" cy="2808323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096AA701-A16E-4349-B74E-301D21AB37FB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918541" y="4757593"/>
            <a:ext cx="2135430" cy="1618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362529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C72EA6A6-2D9D-4184-8DA1-E9D3FBC90436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49793" y="4577193"/>
            <a:ext cx="1530350" cy="879158"/>
          </a:xfrm>
          <a:prstGeom prst="rect">
            <a:avLst/>
          </a:prstGeom>
          <a:noFill/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B326D85-4274-4771-9136-8C54C5220E97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58670" y="5564012"/>
            <a:ext cx="1530350" cy="768350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3DDC8584-16BF-4B22-9246-5C4B0C406B46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74002" y="6426994"/>
            <a:ext cx="2834886" cy="353599"/>
          </a:xfrm>
          <a:prstGeom prst="rect">
            <a:avLst/>
          </a:prstGeom>
          <a:noFill/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0A1ED04E-52DD-4640-8CD2-F608A2D73EDF}"/>
              </a:ext>
            </a:extLst>
          </p:cNvPr>
          <p:cNvSpPr txBox="1"/>
          <p:nvPr/>
        </p:nvSpPr>
        <p:spPr>
          <a:xfrm>
            <a:off x="470522" y="944671"/>
            <a:ext cx="4767309" cy="2154436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4000" b="1" dirty="0"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Brainstorming Ideas</a:t>
            </a:r>
          </a:p>
          <a:p>
            <a:r>
              <a:rPr lang="en-US" dirty="0"/>
              <a:t>for Portsmouth to enhance outdoor recreation opportunities and promote tourism related to the Ohio River.</a:t>
            </a:r>
          </a:p>
          <a:p>
            <a:endParaRPr lang="en-US" sz="4000" b="1" dirty="0">
              <a:latin typeface="Calibri" panose="020F0502020204030204" pitchFamily="34" charset="0"/>
              <a:ea typeface="Cambria" panose="02040503050406030204" pitchFamily="18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7DA6F9E-C23B-428B-BEE1-B464BFF9C3BF}"/>
              </a:ext>
            </a:extLst>
          </p:cNvPr>
          <p:cNvSpPr/>
          <p:nvPr/>
        </p:nvSpPr>
        <p:spPr>
          <a:xfrm>
            <a:off x="3878117" y="3724110"/>
            <a:ext cx="5953779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/>
              <a:t>Generate as many ideas as possible during the session.​</a:t>
            </a:r>
          </a:p>
          <a:p>
            <a:endParaRPr lang="en-US"/>
          </a:p>
          <a:p>
            <a:r>
              <a:rPr lang="en-US"/>
              <a:t>All ideas are good ideas.​</a:t>
            </a:r>
          </a:p>
          <a:p>
            <a:endParaRPr lang="en-US"/>
          </a:p>
          <a:p>
            <a:r>
              <a:rPr lang="en-US"/>
              <a:t>Wild and ambitious ideas are welcome.​</a:t>
            </a:r>
          </a:p>
          <a:p>
            <a:endParaRPr lang="en-US"/>
          </a:p>
          <a:p>
            <a:r>
              <a:rPr lang="en-US"/>
              <a:t>People are encouraged to build on other ideas.</a:t>
            </a:r>
          </a:p>
          <a:p>
            <a:endParaRPr lang="en-US"/>
          </a:p>
          <a:p>
            <a:r>
              <a:rPr lang="en-US"/>
              <a:t>Listen for some prompts if you want ideas.</a:t>
            </a:r>
          </a:p>
        </p:txBody>
      </p:sp>
      <p:pic>
        <p:nvPicPr>
          <p:cNvPr id="8194" name="Picture 2">
            <a:extLst>
              <a:ext uri="{FF2B5EF4-FFF2-40B4-BE49-F238E27FC236}">
                <a16:creationId xmlns:a16="http://schemas.microsoft.com/office/drawing/2014/main" id="{1152E2C1-0150-4D2F-A07C-67727379C08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343" y="4492109"/>
            <a:ext cx="3239672" cy="18573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179D6B0B-5EBB-4467-952E-60FD2A44F4AC}"/>
              </a:ext>
            </a:extLst>
          </p:cNvPr>
          <p:cNvSpPr/>
          <p:nvPr/>
        </p:nvSpPr>
        <p:spPr>
          <a:xfrm>
            <a:off x="329087" y="727528"/>
            <a:ext cx="4773335" cy="2291425"/>
          </a:xfrm>
          <a:custGeom>
            <a:avLst/>
            <a:gdLst>
              <a:gd name="connsiteX0" fmla="*/ 0 w 4773335"/>
              <a:gd name="connsiteY0" fmla="*/ 0 h 2291425"/>
              <a:gd name="connsiteX1" fmla="*/ 501200 w 4773335"/>
              <a:gd name="connsiteY1" fmla="*/ 0 h 2291425"/>
              <a:gd name="connsiteX2" fmla="*/ 1050134 w 4773335"/>
              <a:gd name="connsiteY2" fmla="*/ 0 h 2291425"/>
              <a:gd name="connsiteX3" fmla="*/ 1742267 w 4773335"/>
              <a:gd name="connsiteY3" fmla="*/ 0 h 2291425"/>
              <a:gd name="connsiteX4" fmla="*/ 2338934 w 4773335"/>
              <a:gd name="connsiteY4" fmla="*/ 0 h 2291425"/>
              <a:gd name="connsiteX5" fmla="*/ 2840134 w 4773335"/>
              <a:gd name="connsiteY5" fmla="*/ 0 h 2291425"/>
              <a:gd name="connsiteX6" fmla="*/ 3389068 w 4773335"/>
              <a:gd name="connsiteY6" fmla="*/ 0 h 2291425"/>
              <a:gd name="connsiteX7" fmla="*/ 3985735 w 4773335"/>
              <a:gd name="connsiteY7" fmla="*/ 0 h 2291425"/>
              <a:gd name="connsiteX8" fmla="*/ 4773335 w 4773335"/>
              <a:gd name="connsiteY8" fmla="*/ 0 h 2291425"/>
              <a:gd name="connsiteX9" fmla="*/ 4773335 w 4773335"/>
              <a:gd name="connsiteY9" fmla="*/ 618685 h 2291425"/>
              <a:gd name="connsiteX10" fmla="*/ 4773335 w 4773335"/>
              <a:gd name="connsiteY10" fmla="*/ 1168627 h 2291425"/>
              <a:gd name="connsiteX11" fmla="*/ 4773335 w 4773335"/>
              <a:gd name="connsiteY11" fmla="*/ 1695655 h 2291425"/>
              <a:gd name="connsiteX12" fmla="*/ 4773335 w 4773335"/>
              <a:gd name="connsiteY12" fmla="*/ 2291425 h 2291425"/>
              <a:gd name="connsiteX13" fmla="*/ 4176668 w 4773335"/>
              <a:gd name="connsiteY13" fmla="*/ 2291425 h 2291425"/>
              <a:gd name="connsiteX14" fmla="*/ 3675468 w 4773335"/>
              <a:gd name="connsiteY14" fmla="*/ 2291425 h 2291425"/>
              <a:gd name="connsiteX15" fmla="*/ 3031068 w 4773335"/>
              <a:gd name="connsiteY15" fmla="*/ 2291425 h 2291425"/>
              <a:gd name="connsiteX16" fmla="*/ 2482134 w 4773335"/>
              <a:gd name="connsiteY16" fmla="*/ 2291425 h 2291425"/>
              <a:gd name="connsiteX17" fmla="*/ 1933201 w 4773335"/>
              <a:gd name="connsiteY17" fmla="*/ 2291425 h 2291425"/>
              <a:gd name="connsiteX18" fmla="*/ 1479734 w 4773335"/>
              <a:gd name="connsiteY18" fmla="*/ 2291425 h 2291425"/>
              <a:gd name="connsiteX19" fmla="*/ 787600 w 4773335"/>
              <a:gd name="connsiteY19" fmla="*/ 2291425 h 2291425"/>
              <a:gd name="connsiteX20" fmla="*/ 0 w 4773335"/>
              <a:gd name="connsiteY20" fmla="*/ 2291425 h 2291425"/>
              <a:gd name="connsiteX21" fmla="*/ 0 w 4773335"/>
              <a:gd name="connsiteY21" fmla="*/ 1718569 h 2291425"/>
              <a:gd name="connsiteX22" fmla="*/ 0 w 4773335"/>
              <a:gd name="connsiteY22" fmla="*/ 1145713 h 2291425"/>
              <a:gd name="connsiteX23" fmla="*/ 0 w 4773335"/>
              <a:gd name="connsiteY23" fmla="*/ 549942 h 2291425"/>
              <a:gd name="connsiteX24" fmla="*/ 0 w 4773335"/>
              <a:gd name="connsiteY24" fmla="*/ 0 h 2291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773335" h="2291425" extrusionOk="0">
                <a:moveTo>
                  <a:pt x="0" y="0"/>
                </a:moveTo>
                <a:cubicBezTo>
                  <a:pt x="127621" y="-27964"/>
                  <a:pt x="364368" y="30479"/>
                  <a:pt x="501200" y="0"/>
                </a:cubicBezTo>
                <a:cubicBezTo>
                  <a:pt x="638032" y="-30479"/>
                  <a:pt x="926723" y="14504"/>
                  <a:pt x="1050134" y="0"/>
                </a:cubicBezTo>
                <a:cubicBezTo>
                  <a:pt x="1173545" y="-14504"/>
                  <a:pt x="1575044" y="54453"/>
                  <a:pt x="1742267" y="0"/>
                </a:cubicBezTo>
                <a:cubicBezTo>
                  <a:pt x="1909490" y="-54453"/>
                  <a:pt x="2043358" y="13692"/>
                  <a:pt x="2338934" y="0"/>
                </a:cubicBezTo>
                <a:cubicBezTo>
                  <a:pt x="2634510" y="-13692"/>
                  <a:pt x="2655031" y="17002"/>
                  <a:pt x="2840134" y="0"/>
                </a:cubicBezTo>
                <a:cubicBezTo>
                  <a:pt x="3025237" y="-17002"/>
                  <a:pt x="3206332" y="63997"/>
                  <a:pt x="3389068" y="0"/>
                </a:cubicBezTo>
                <a:cubicBezTo>
                  <a:pt x="3571804" y="-63997"/>
                  <a:pt x="3791983" y="2385"/>
                  <a:pt x="3985735" y="0"/>
                </a:cubicBezTo>
                <a:cubicBezTo>
                  <a:pt x="4179487" y="-2385"/>
                  <a:pt x="4392907" y="23442"/>
                  <a:pt x="4773335" y="0"/>
                </a:cubicBezTo>
                <a:cubicBezTo>
                  <a:pt x="4815380" y="236332"/>
                  <a:pt x="4711185" y="438953"/>
                  <a:pt x="4773335" y="618685"/>
                </a:cubicBezTo>
                <a:cubicBezTo>
                  <a:pt x="4835485" y="798418"/>
                  <a:pt x="4710363" y="963350"/>
                  <a:pt x="4773335" y="1168627"/>
                </a:cubicBezTo>
                <a:cubicBezTo>
                  <a:pt x="4836307" y="1373904"/>
                  <a:pt x="4769540" y="1540818"/>
                  <a:pt x="4773335" y="1695655"/>
                </a:cubicBezTo>
                <a:cubicBezTo>
                  <a:pt x="4777130" y="1850492"/>
                  <a:pt x="4712809" y="2121201"/>
                  <a:pt x="4773335" y="2291425"/>
                </a:cubicBezTo>
                <a:cubicBezTo>
                  <a:pt x="4509780" y="2344980"/>
                  <a:pt x="4350709" y="2269798"/>
                  <a:pt x="4176668" y="2291425"/>
                </a:cubicBezTo>
                <a:cubicBezTo>
                  <a:pt x="4002627" y="2313052"/>
                  <a:pt x="3798825" y="2264562"/>
                  <a:pt x="3675468" y="2291425"/>
                </a:cubicBezTo>
                <a:cubicBezTo>
                  <a:pt x="3552111" y="2318288"/>
                  <a:pt x="3252890" y="2269694"/>
                  <a:pt x="3031068" y="2291425"/>
                </a:cubicBezTo>
                <a:cubicBezTo>
                  <a:pt x="2809246" y="2313156"/>
                  <a:pt x="2744761" y="2275082"/>
                  <a:pt x="2482134" y="2291425"/>
                </a:cubicBezTo>
                <a:cubicBezTo>
                  <a:pt x="2219507" y="2307768"/>
                  <a:pt x="2116417" y="2287490"/>
                  <a:pt x="1933201" y="2291425"/>
                </a:cubicBezTo>
                <a:cubicBezTo>
                  <a:pt x="1749985" y="2295360"/>
                  <a:pt x="1643280" y="2242861"/>
                  <a:pt x="1479734" y="2291425"/>
                </a:cubicBezTo>
                <a:cubicBezTo>
                  <a:pt x="1316188" y="2339989"/>
                  <a:pt x="1096845" y="2225250"/>
                  <a:pt x="787600" y="2291425"/>
                </a:cubicBezTo>
                <a:cubicBezTo>
                  <a:pt x="478355" y="2357600"/>
                  <a:pt x="172203" y="2255986"/>
                  <a:pt x="0" y="2291425"/>
                </a:cubicBezTo>
                <a:cubicBezTo>
                  <a:pt x="-60653" y="2090420"/>
                  <a:pt x="45084" y="1957445"/>
                  <a:pt x="0" y="1718569"/>
                </a:cubicBezTo>
                <a:cubicBezTo>
                  <a:pt x="-45084" y="1479693"/>
                  <a:pt x="15116" y="1279754"/>
                  <a:pt x="0" y="1145713"/>
                </a:cubicBezTo>
                <a:cubicBezTo>
                  <a:pt x="-15116" y="1011672"/>
                  <a:pt x="22457" y="817295"/>
                  <a:pt x="0" y="549942"/>
                </a:cubicBezTo>
                <a:cubicBezTo>
                  <a:pt x="-22457" y="282589"/>
                  <a:pt x="24072" y="129375"/>
                  <a:pt x="0" y="0"/>
                </a:cubicBezTo>
                <a:close/>
              </a:path>
            </a:pathLst>
          </a:custGeom>
          <a:noFill/>
          <a:ln w="38100">
            <a:extLst>
              <a:ext uri="{C807C97D-BFC1-408E-A445-0C87EB9F89A2}">
                <ask:lineSketchStyleProps xmlns:ask="http://schemas.microsoft.com/office/drawing/2018/sketchyshapes" sd="3398701434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3115D767-25D0-4A49-9967-4C19FFEC4C8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364586" y="408583"/>
            <a:ext cx="3975107" cy="3127287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6358698-57D8-4194-8FE8-D6C6884F7431}"/>
              </a:ext>
            </a:extLst>
          </p:cNvPr>
          <p:cNvSpPr txBox="1">
            <a:spLocks/>
          </p:cNvSpPr>
          <p:nvPr/>
        </p:nvSpPr>
        <p:spPr>
          <a:xfrm>
            <a:off x="0" y="102517"/>
            <a:ext cx="9296400" cy="76200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sz="2000" dirty="0">
                <a:solidFill>
                  <a:srgbClr val="0070C0"/>
                </a:solidFill>
              </a:rPr>
              <a:t>River Town Review – Portsmouth, OH</a:t>
            </a:r>
            <a:endParaRPr lang="en-US" sz="4000" dirty="0">
              <a:solidFill>
                <a:schemeClr val="tx1"/>
              </a:solidFill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A3D9E9B-A021-4D0E-8D10-C3C92CB3119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40520" y="3321472"/>
            <a:ext cx="3691429" cy="8050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227519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C72EA6A6-2D9D-4184-8DA1-E9D3FBC90436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49793" y="4577193"/>
            <a:ext cx="1530350" cy="879158"/>
          </a:xfrm>
          <a:prstGeom prst="rect">
            <a:avLst/>
          </a:prstGeom>
          <a:noFill/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B326D85-4274-4771-9136-8C54C5220E97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58670" y="5564012"/>
            <a:ext cx="1530350" cy="768350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3DDC8584-16BF-4B22-9246-5C4B0C406B46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74002" y="6426994"/>
            <a:ext cx="2834886" cy="353599"/>
          </a:xfrm>
          <a:prstGeom prst="rect">
            <a:avLst/>
          </a:prstGeom>
          <a:noFill/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B438E13-6452-438D-8B33-13E82880A879}"/>
              </a:ext>
            </a:extLst>
          </p:cNvPr>
          <p:cNvSpPr txBox="1"/>
          <p:nvPr/>
        </p:nvSpPr>
        <p:spPr>
          <a:xfrm>
            <a:off x="539113" y="1199241"/>
            <a:ext cx="10811220" cy="6463308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 fontAlgn="base"/>
            <a:r>
              <a:rPr lang="en-US" sz="2400" dirty="0"/>
              <a:t>We invite </a:t>
            </a:r>
            <a:r>
              <a:rPr lang="en-US" sz="2400" u="sng" dirty="0"/>
              <a:t>YOU</a:t>
            </a:r>
            <a:r>
              <a:rPr lang="en-US" sz="2400" dirty="0"/>
              <a:t> to look at your town with fresh eyes!</a:t>
            </a:r>
            <a:endParaRPr lang="en-US" dirty="0"/>
          </a:p>
          <a:p>
            <a:pPr algn="ctr"/>
            <a:r>
              <a:rPr lang="en-US" dirty="0">
                <a:solidFill>
                  <a:srgbClr val="FF0000"/>
                </a:solidFill>
              </a:rPr>
              <a:t>Please enter in the chat....</a:t>
            </a:r>
          </a:p>
          <a:p>
            <a:pPr algn="ctr"/>
            <a:endParaRPr lang="en-US" sz="2400" dirty="0"/>
          </a:p>
          <a:p>
            <a:endParaRPr lang="en-US" sz="2400" dirty="0"/>
          </a:p>
          <a:p>
            <a:pPr marL="342900" indent="-342900">
              <a:buFont typeface="Wingdings"/>
              <a:buChar char="Ø"/>
            </a:pPr>
            <a:r>
              <a:rPr lang="en-US" sz="2400" b="1" dirty="0">
                <a:latin typeface="Tempus Sans ITC"/>
              </a:rPr>
              <a:t>What would be included in a perfect day in your town?</a:t>
            </a:r>
            <a:endParaRPr lang="en-US" b="1" dirty="0">
              <a:latin typeface="Tempus Sans ITC"/>
            </a:endParaRPr>
          </a:p>
          <a:p>
            <a:endParaRPr lang="en-US" sz="2400" dirty="0"/>
          </a:p>
          <a:p>
            <a:pPr marL="342900" indent="-342900">
              <a:buFont typeface="Wingdings"/>
              <a:buChar char="Ø"/>
            </a:pPr>
            <a:r>
              <a:rPr lang="en-US" sz="2400" b="1" dirty="0">
                <a:latin typeface="Tempus Sans ITC"/>
              </a:rPr>
              <a:t>Who else </a:t>
            </a:r>
            <a:r>
              <a:rPr lang="en-US" sz="2400" b="1" u="sng" dirty="0">
                <a:latin typeface="Tempus Sans ITC"/>
              </a:rPr>
              <a:t>should</a:t>
            </a:r>
            <a:r>
              <a:rPr lang="en-US" sz="2400" b="1" dirty="0">
                <a:latin typeface="Tempus Sans ITC"/>
              </a:rPr>
              <a:t> know about this River Town Review and could contribute information? </a:t>
            </a:r>
          </a:p>
          <a:p>
            <a:pPr marL="342900" indent="-342900">
              <a:buFont typeface="Wingdings"/>
              <a:buChar char="Ø"/>
            </a:pPr>
            <a:endParaRPr lang="en-US" sz="2400" b="1" dirty="0">
              <a:latin typeface="Tempus Sans ITC"/>
            </a:endParaRPr>
          </a:p>
          <a:p>
            <a:pPr marL="342900" indent="-342900" fontAlgn="base">
              <a:buFont typeface="Wingdings"/>
              <a:buChar char="Ø"/>
            </a:pPr>
            <a:r>
              <a:rPr lang="en-US" sz="2400" b="1" dirty="0">
                <a:latin typeface="Tempus Sans ITC"/>
              </a:rPr>
              <a:t>​</a:t>
            </a:r>
            <a:r>
              <a:rPr lang="en-US" sz="2400" b="1" dirty="0">
                <a:latin typeface="Tempus Sans ITC"/>
                <a:ea typeface="+mn-lt"/>
                <a:cs typeface="+mn-lt"/>
              </a:rPr>
              <a:t>Who else </a:t>
            </a:r>
            <a:r>
              <a:rPr lang="en-US" sz="2400" b="1" u="sng" dirty="0">
                <a:latin typeface="Tempus Sans ITC"/>
                <a:ea typeface="+mn-lt"/>
                <a:cs typeface="+mn-lt"/>
              </a:rPr>
              <a:t>would want to</a:t>
            </a:r>
            <a:r>
              <a:rPr lang="en-US" sz="2400" b="1" dirty="0">
                <a:latin typeface="Tempus Sans ITC"/>
                <a:ea typeface="+mn-lt"/>
                <a:cs typeface="+mn-lt"/>
              </a:rPr>
              <a:t> know about this River Town Review and could contribute ideas and enthusiasm? </a:t>
            </a:r>
          </a:p>
          <a:p>
            <a:pPr marL="342900" indent="-342900">
              <a:buFont typeface="Wingdings"/>
              <a:buChar char="Ø"/>
            </a:pPr>
            <a:endParaRPr lang="en-US" sz="2400" b="1" dirty="0">
              <a:latin typeface="Tempus Sans ITC"/>
              <a:ea typeface="+mn-lt"/>
              <a:cs typeface="+mn-lt"/>
            </a:endParaRPr>
          </a:p>
          <a:p>
            <a:pPr marL="342900" indent="-342900">
              <a:buFont typeface="Wingdings"/>
              <a:buChar char="Ø"/>
            </a:pPr>
            <a:r>
              <a:rPr lang="en-US" sz="2400" b="1" dirty="0">
                <a:latin typeface="Tempus Sans ITC"/>
              </a:rPr>
              <a:t>Any questions you have?</a:t>
            </a:r>
          </a:p>
          <a:p>
            <a:endParaRPr lang="en-US" sz="2400" b="1" dirty="0">
              <a:latin typeface="Tempus Sans ITC"/>
            </a:endParaRPr>
          </a:p>
          <a:p>
            <a:endParaRPr lang="en-US" sz="2400" b="1" dirty="0">
              <a:latin typeface="Tempus Sans ITC"/>
            </a:endParaRPr>
          </a:p>
          <a:p>
            <a:pPr fontAlgn="base"/>
            <a:r>
              <a:rPr lang="en-US" dirty="0"/>
              <a:t>​</a:t>
            </a:r>
          </a:p>
          <a:p>
            <a:pPr fontAlgn="base"/>
            <a:r>
              <a:rPr lang="en-US" dirty="0"/>
              <a:t>​</a:t>
            </a:r>
          </a:p>
          <a:p>
            <a:endParaRPr lang="en-US" sz="2400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74D1203-EA77-4102-AB18-C1AD4EE0F2CF}"/>
              </a:ext>
            </a:extLst>
          </p:cNvPr>
          <p:cNvSpPr/>
          <p:nvPr/>
        </p:nvSpPr>
        <p:spPr>
          <a:xfrm>
            <a:off x="3179428" y="3244334"/>
            <a:ext cx="304337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/>
              <a:t>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2A31317-3141-49D0-8EFD-86A5C819A3F7}"/>
              </a:ext>
            </a:extLst>
          </p:cNvPr>
          <p:cNvSpPr txBox="1">
            <a:spLocks/>
          </p:cNvSpPr>
          <p:nvPr/>
        </p:nvSpPr>
        <p:spPr>
          <a:xfrm>
            <a:off x="52913" y="77407"/>
            <a:ext cx="9296400" cy="76200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sz="2000" dirty="0">
                <a:solidFill>
                  <a:srgbClr val="0070C0"/>
                </a:solidFill>
              </a:rPr>
              <a:t>River Town Review – Portsmouth, OH</a:t>
            </a:r>
            <a:endParaRPr lang="en-US" sz="4000" dirty="0">
              <a:solidFill>
                <a:schemeClr val="tx1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7088B78-5FDB-419C-AE02-9C0C88D613B1}"/>
              </a:ext>
            </a:extLst>
          </p:cNvPr>
          <p:cNvSpPr txBox="1"/>
          <p:nvPr/>
        </p:nvSpPr>
        <p:spPr>
          <a:xfrm>
            <a:off x="2724150" y="612776"/>
            <a:ext cx="5926137" cy="584775"/>
          </a:xfrm>
          <a:prstGeom prst="rect">
            <a:avLst/>
          </a:prstGeom>
          <a:noFill/>
          <a:ln w="57150">
            <a:solidFill>
              <a:srgbClr val="0070C0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3200"/>
              <a:t>Just a few more questions!</a:t>
            </a:r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65090BD-5DAA-4CA8-AEED-B2EDED73EB6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990" y="522837"/>
            <a:ext cx="1037406" cy="16712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213747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C72EA6A6-2D9D-4184-8DA1-E9D3FBC90436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49793" y="4577193"/>
            <a:ext cx="1530350" cy="879158"/>
          </a:xfrm>
          <a:prstGeom prst="rect">
            <a:avLst/>
          </a:prstGeom>
          <a:noFill/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B326D85-4274-4771-9136-8C54C5220E97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58670" y="5564012"/>
            <a:ext cx="1530350" cy="768350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3DDC8584-16BF-4B22-9246-5C4B0C406B46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74002" y="6426994"/>
            <a:ext cx="2834886" cy="353599"/>
          </a:xfrm>
          <a:prstGeom prst="rect">
            <a:avLst/>
          </a:prstGeom>
          <a:noFill/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B438E13-6452-438D-8B33-13E82880A879}"/>
              </a:ext>
            </a:extLst>
          </p:cNvPr>
          <p:cNvSpPr txBox="1"/>
          <p:nvPr/>
        </p:nvSpPr>
        <p:spPr>
          <a:xfrm>
            <a:off x="541053" y="1270956"/>
            <a:ext cx="10473881" cy="483209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/>
              <a:t>Email to meeting participants for review and to add additional thoughts:</a:t>
            </a:r>
            <a:endParaRPr lang="en-US"/>
          </a:p>
          <a:p>
            <a:r>
              <a:rPr lang="en-US" sz="2000"/>
              <a:t>                 </a:t>
            </a:r>
          </a:p>
          <a:p>
            <a:pPr marL="1257300" lvl="2" indent="-342900">
              <a:buFont typeface="Courier New"/>
              <a:buChar char="o"/>
            </a:pPr>
            <a:r>
              <a:rPr lang="en-US" sz="2000"/>
              <a:t>SWOT Analysis</a:t>
            </a:r>
            <a:endParaRPr lang="en-US"/>
          </a:p>
          <a:p>
            <a:pPr marL="1257300" lvl="2" indent="-342900">
              <a:buFont typeface="Courier New"/>
              <a:buChar char="o"/>
            </a:pPr>
            <a:r>
              <a:rPr lang="en-US" sz="2000"/>
              <a:t>Brainstorming List</a:t>
            </a:r>
          </a:p>
          <a:p>
            <a:pPr marL="1257300" lvl="2" indent="-342900">
              <a:buFont typeface="Courier New"/>
              <a:buChar char="o"/>
            </a:pPr>
            <a:r>
              <a:rPr lang="en-US" sz="2000"/>
              <a:t>Perfect Day in Your Community</a:t>
            </a:r>
          </a:p>
          <a:p>
            <a:pPr marL="1257300" lvl="2" indent="-342900">
              <a:buFont typeface="Courier New"/>
              <a:buChar char="o"/>
            </a:pPr>
            <a:r>
              <a:rPr lang="en-US" sz="2000"/>
              <a:t>Other contacts</a:t>
            </a:r>
          </a:p>
          <a:p>
            <a:pPr marL="1257300" lvl="2" indent="-342900">
              <a:buFont typeface="Courier New"/>
              <a:buChar char="o"/>
            </a:pPr>
            <a:r>
              <a:rPr lang="en-US" sz="2000"/>
              <a:t>Checklist – data</a:t>
            </a:r>
          </a:p>
          <a:p>
            <a:pPr marL="1257300" lvl="2" indent="-342900">
              <a:buFont typeface="Courier New"/>
              <a:buChar char="o"/>
            </a:pPr>
            <a:r>
              <a:rPr lang="en-US" sz="2000"/>
              <a:t>Visit 2 websites (ORRT and Lewis &amp; Clark)</a:t>
            </a:r>
            <a:endParaRPr lang="en-US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40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/>
              <a:t>River Town Review Team prepares a summary of the findings, recommendations and list of resources to the community. Provides a final report to your River Town!</a:t>
            </a:r>
          </a:p>
          <a:p>
            <a:endParaRPr lang="en-US" sz="240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4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6179F48-7A86-4C0D-AB78-B715836C058F}"/>
              </a:ext>
            </a:extLst>
          </p:cNvPr>
          <p:cNvSpPr txBox="1">
            <a:spLocks/>
          </p:cNvSpPr>
          <p:nvPr/>
        </p:nvSpPr>
        <p:spPr>
          <a:xfrm>
            <a:off x="0" y="83116"/>
            <a:ext cx="9296400" cy="76200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sz="2000" dirty="0">
                <a:solidFill>
                  <a:srgbClr val="0070C0"/>
                </a:solidFill>
              </a:rPr>
              <a:t>River Town Review – Portsmouth, OH</a:t>
            </a:r>
            <a:endParaRPr lang="en-US" sz="4000" dirty="0">
              <a:solidFill>
                <a:schemeClr val="tx1"/>
              </a:solidFill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440E0136-B572-4B53-96DB-38AC561F26A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8699" y="5515525"/>
            <a:ext cx="2111526" cy="1260356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CBC8E3E2-8CD6-4D23-9BF4-0FB648AEFCDF}"/>
              </a:ext>
            </a:extLst>
          </p:cNvPr>
          <p:cNvSpPr txBox="1"/>
          <p:nvPr/>
        </p:nvSpPr>
        <p:spPr>
          <a:xfrm>
            <a:off x="6883400" y="1874838"/>
            <a:ext cx="3314700" cy="2031325"/>
          </a:xfrm>
          <a:prstGeom prst="rect">
            <a:avLst/>
          </a:prstGeom>
          <a:noFill/>
          <a:ln w="57150">
            <a:solidFill>
              <a:srgbClr val="0070C0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/>
              <a:t>Russell Clark</a:t>
            </a:r>
          </a:p>
          <a:p>
            <a:r>
              <a:rPr lang="en-US">
                <a:hlinkClick r:id="rId6"/>
              </a:rPr>
              <a:t>Russell_Clark@nps.gov</a:t>
            </a:r>
          </a:p>
          <a:p>
            <a:endParaRPr lang="en-US"/>
          </a:p>
          <a:p>
            <a:r>
              <a:rPr lang="en-US"/>
              <a:t>Andrea Irland</a:t>
            </a:r>
          </a:p>
          <a:p>
            <a:r>
              <a:rPr lang="en-US">
                <a:hlinkClick r:id="rId7"/>
              </a:rPr>
              <a:t>Andrea_Irland@nps.gov</a:t>
            </a:r>
            <a:r>
              <a:rPr lang="en-US"/>
              <a:t> </a:t>
            </a:r>
          </a:p>
          <a:p>
            <a:endParaRPr lang="en-US"/>
          </a:p>
          <a:p>
            <a:r>
              <a:rPr lang="en-US"/>
              <a:t>Or your community contacts.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3641816-128D-4C4D-BB8C-0C17F9B8B173}"/>
              </a:ext>
            </a:extLst>
          </p:cNvPr>
          <p:cNvSpPr txBox="1"/>
          <p:nvPr/>
        </p:nvSpPr>
        <p:spPr>
          <a:xfrm>
            <a:off x="3232150" y="604838"/>
            <a:ext cx="5211762" cy="52322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800"/>
              <a:t>What's next?  Wrap up!</a:t>
            </a:r>
          </a:p>
        </p:txBody>
      </p:sp>
    </p:spTree>
    <p:extLst>
      <p:ext uri="{BB962C8B-B14F-4D97-AF65-F5344CB8AC3E}">
        <p14:creationId xmlns:p14="http://schemas.microsoft.com/office/powerpoint/2010/main" val="99709792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C72EA6A6-2D9D-4184-8DA1-E9D3FBC90436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49793" y="4577193"/>
            <a:ext cx="1530350" cy="879158"/>
          </a:xfrm>
          <a:prstGeom prst="rect">
            <a:avLst/>
          </a:prstGeom>
          <a:noFill/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B326D85-4274-4771-9136-8C54C5220E97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58670" y="5564012"/>
            <a:ext cx="1530350" cy="768350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3DDC8584-16BF-4B22-9246-5C4B0C406B46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74002" y="6426994"/>
            <a:ext cx="2834886" cy="353599"/>
          </a:xfrm>
          <a:prstGeom prst="rect">
            <a:avLst/>
          </a:prstGeom>
          <a:noFill/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BA7CEE6A-45E3-4CBD-990E-52354D161AA7}"/>
              </a:ext>
            </a:extLst>
          </p:cNvPr>
          <p:cNvSpPr/>
          <p:nvPr/>
        </p:nvSpPr>
        <p:spPr>
          <a:xfrm>
            <a:off x="5969202" y="3244334"/>
            <a:ext cx="2535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/>
              <a:t> 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6092C8A-82C5-4818-A141-A61313EE9F2E}"/>
              </a:ext>
            </a:extLst>
          </p:cNvPr>
          <p:cNvSpPr/>
          <p:nvPr/>
        </p:nvSpPr>
        <p:spPr>
          <a:xfrm>
            <a:off x="1764715" y="953328"/>
            <a:ext cx="977716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b="1">
                <a:solidFill>
                  <a:srgbClr val="000000"/>
                </a:solidFill>
                <a:latin typeface="Calibri" panose="020F0502020204030204" pitchFamily="34" charset="0"/>
              </a:rPr>
              <a:t>Thank you for inviting us to your community!</a:t>
            </a:r>
            <a:endParaRPr lang="en-US" sz="400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B0F6A50-8E9F-4EF6-B354-6A04FA88C01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71413" y="1790186"/>
            <a:ext cx="6753508" cy="450783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DA414D5-0C2A-4B45-B9A4-39B35B5A5776}"/>
              </a:ext>
            </a:extLst>
          </p:cNvPr>
          <p:cNvSpPr txBox="1">
            <a:spLocks/>
          </p:cNvSpPr>
          <p:nvPr/>
        </p:nvSpPr>
        <p:spPr>
          <a:xfrm>
            <a:off x="117279" y="191328"/>
            <a:ext cx="9296400" cy="76200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sz="2000" dirty="0">
                <a:solidFill>
                  <a:srgbClr val="0070C0"/>
                </a:solidFill>
              </a:rPr>
              <a:t>River Town Review – Portsmouth, OH</a:t>
            </a:r>
            <a:endParaRPr lang="en-US" sz="4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51931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C72EA6A6-2D9D-4184-8DA1-E9D3FBC90436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49793" y="4577193"/>
            <a:ext cx="1530350" cy="879158"/>
          </a:xfrm>
          <a:prstGeom prst="rect">
            <a:avLst/>
          </a:prstGeom>
          <a:noFill/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B326D85-4274-4771-9136-8C54C5220E97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58670" y="5564012"/>
            <a:ext cx="1530350" cy="768350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3DDC8584-16BF-4B22-9246-5C4B0C406B46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74002" y="6426994"/>
            <a:ext cx="2834886" cy="353599"/>
          </a:xfrm>
          <a:prstGeom prst="rect">
            <a:avLst/>
          </a:prstGeom>
          <a:noFill/>
        </p:spPr>
      </p:pic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B714BFC8-B65D-4D29-8068-8024467F6738}"/>
              </a:ext>
            </a:extLst>
          </p:cNvPr>
          <p:cNvCxnSpPr>
            <a:cxnSpLocks/>
          </p:cNvCxnSpPr>
          <p:nvPr/>
        </p:nvCxnSpPr>
        <p:spPr>
          <a:xfrm flipV="1">
            <a:off x="2819400" y="1214439"/>
            <a:ext cx="3657600" cy="1062425"/>
          </a:xfrm>
          <a:prstGeom prst="straightConnector1">
            <a:avLst/>
          </a:prstGeom>
          <a:ln w="254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6760B3B8-243A-4D24-8460-9E2DB3489D3E}"/>
              </a:ext>
            </a:extLst>
          </p:cNvPr>
          <p:cNvCxnSpPr/>
          <p:nvPr/>
        </p:nvCxnSpPr>
        <p:spPr>
          <a:xfrm flipH="1">
            <a:off x="1012172" y="2179231"/>
            <a:ext cx="149878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B96EDCE9-9216-4F12-87F1-8BEF96A84C0E}"/>
              </a:ext>
            </a:extLst>
          </p:cNvPr>
          <p:cNvCxnSpPr>
            <a:cxnSpLocks/>
          </p:cNvCxnSpPr>
          <p:nvPr/>
        </p:nvCxnSpPr>
        <p:spPr>
          <a:xfrm flipH="1">
            <a:off x="971690" y="2197149"/>
            <a:ext cx="37960" cy="2329220"/>
          </a:xfrm>
          <a:prstGeom prst="straightConnector1">
            <a:avLst/>
          </a:prstGeom>
          <a:ln w="254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D1BC513B-537F-4126-8472-4E7BA637DF1B}"/>
              </a:ext>
            </a:extLst>
          </p:cNvPr>
          <p:cNvCxnSpPr>
            <a:cxnSpLocks/>
          </p:cNvCxnSpPr>
          <p:nvPr/>
        </p:nvCxnSpPr>
        <p:spPr>
          <a:xfrm flipH="1">
            <a:off x="681038" y="2179231"/>
            <a:ext cx="328612" cy="2347138"/>
          </a:xfrm>
          <a:prstGeom prst="straightConnector1">
            <a:avLst/>
          </a:prstGeom>
          <a:ln w="254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54314516-3B14-4C3A-B789-2BFE6A611BF7}"/>
              </a:ext>
            </a:extLst>
          </p:cNvPr>
          <p:cNvCxnSpPr>
            <a:cxnSpLocks/>
          </p:cNvCxnSpPr>
          <p:nvPr/>
        </p:nvCxnSpPr>
        <p:spPr>
          <a:xfrm flipH="1">
            <a:off x="2676525" y="6086464"/>
            <a:ext cx="704849" cy="138722"/>
          </a:xfrm>
          <a:prstGeom prst="straightConnector1">
            <a:avLst/>
          </a:prstGeom>
          <a:ln w="254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41">
            <a:extLst>
              <a:ext uri="{FF2B5EF4-FFF2-40B4-BE49-F238E27FC236}">
                <a16:creationId xmlns:a16="http://schemas.microsoft.com/office/drawing/2014/main" id="{5BC3EB74-1A2B-4769-8025-57CBE4B7C3E2}"/>
              </a:ext>
            </a:extLst>
          </p:cNvPr>
          <p:cNvCxnSpPr>
            <a:cxnSpLocks/>
          </p:cNvCxnSpPr>
          <p:nvPr/>
        </p:nvCxnSpPr>
        <p:spPr>
          <a:xfrm>
            <a:off x="8863976" y="2410064"/>
            <a:ext cx="603874" cy="393374"/>
          </a:xfrm>
          <a:prstGeom prst="straightConnector1">
            <a:avLst/>
          </a:prstGeom>
          <a:ln w="254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8457A0CF-47FA-44DB-AAE9-85CB18A4C84B}"/>
              </a:ext>
            </a:extLst>
          </p:cNvPr>
          <p:cNvSpPr txBox="1"/>
          <p:nvPr/>
        </p:nvSpPr>
        <p:spPr>
          <a:xfrm>
            <a:off x="1200010" y="3835202"/>
            <a:ext cx="3307396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b="1"/>
              <a:t>Go to the Chat box.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b="1"/>
              <a:t>Enter your email address and affiliation.</a:t>
            </a:r>
          </a:p>
        </p:txBody>
      </p:sp>
      <p:pic>
        <p:nvPicPr>
          <p:cNvPr id="20" name="Content Placeholder 3">
            <a:extLst>
              <a:ext uri="{FF2B5EF4-FFF2-40B4-BE49-F238E27FC236}">
                <a16:creationId xmlns:a16="http://schemas.microsoft.com/office/drawing/2014/main" id="{7ADA9AF2-B84B-47ED-95D4-BFB2A5A9E01E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b="82964"/>
          <a:stretch/>
        </p:blipFill>
        <p:spPr>
          <a:xfrm>
            <a:off x="4895428" y="4273904"/>
            <a:ext cx="4147171" cy="810681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B6F1C16C-149E-4C05-BD73-3054A4B54C7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72919" y="2940524"/>
            <a:ext cx="8211696" cy="704948"/>
          </a:xfrm>
          <a:prstGeom prst="rect">
            <a:avLst/>
          </a:prstGeom>
        </p:spPr>
      </p:pic>
      <p:sp>
        <p:nvSpPr>
          <p:cNvPr id="25" name="Oval 24">
            <a:extLst>
              <a:ext uri="{FF2B5EF4-FFF2-40B4-BE49-F238E27FC236}">
                <a16:creationId xmlns:a16="http://schemas.microsoft.com/office/drawing/2014/main" id="{7D43BA51-930D-43D3-A88F-79E0C9E76C2E}"/>
              </a:ext>
            </a:extLst>
          </p:cNvPr>
          <p:cNvSpPr/>
          <p:nvPr/>
        </p:nvSpPr>
        <p:spPr>
          <a:xfrm>
            <a:off x="4976832" y="2766674"/>
            <a:ext cx="1091682" cy="1138335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3C73F6F-601A-4778-9367-E295A25C397C}"/>
              </a:ext>
            </a:extLst>
          </p:cNvPr>
          <p:cNvSpPr txBox="1"/>
          <p:nvPr/>
        </p:nvSpPr>
        <p:spPr>
          <a:xfrm>
            <a:off x="2527939" y="2212527"/>
            <a:ext cx="5307437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2000">
                <a:solidFill>
                  <a:srgbClr val="FF0000"/>
                </a:solidFill>
              </a:rPr>
              <a:t>Please make sure you have signed into Chat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3278DDB-58C5-4EB4-82AE-B16D8528A2F8}"/>
              </a:ext>
            </a:extLst>
          </p:cNvPr>
          <p:cNvSpPr txBox="1"/>
          <p:nvPr/>
        </p:nvSpPr>
        <p:spPr>
          <a:xfrm>
            <a:off x="4829047" y="3891953"/>
            <a:ext cx="26287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/>
              <a:t>Example</a:t>
            </a:r>
            <a:r>
              <a:rPr lang="en-US"/>
              <a:t>: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ACDCAF33-B93B-4644-B536-735CC7ACE7DB}"/>
              </a:ext>
            </a:extLst>
          </p:cNvPr>
          <p:cNvSpPr txBox="1"/>
          <p:nvPr/>
        </p:nvSpPr>
        <p:spPr>
          <a:xfrm>
            <a:off x="209726" y="117919"/>
            <a:ext cx="6962861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2000" dirty="0">
                <a:solidFill>
                  <a:srgbClr val="0070C0"/>
                </a:solidFill>
              </a:rPr>
              <a:t>River Town Review – Portsmouth, OH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94118F21-6688-40DC-AB35-597A72349B67}"/>
              </a:ext>
            </a:extLst>
          </p:cNvPr>
          <p:cNvSpPr txBox="1">
            <a:spLocks/>
          </p:cNvSpPr>
          <p:nvPr/>
        </p:nvSpPr>
        <p:spPr>
          <a:xfrm>
            <a:off x="-295170" y="5619482"/>
            <a:ext cx="11096441" cy="704948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en-US" sz="2400">
                <a:solidFill>
                  <a:schemeClr val="tx1"/>
                </a:solidFill>
              </a:rPr>
              <a:t>Please note this is also where you can </a:t>
            </a:r>
          </a:p>
          <a:p>
            <a:pPr algn="ctr"/>
            <a:r>
              <a:rPr lang="en-US" sz="2400">
                <a:solidFill>
                  <a:schemeClr val="tx1"/>
                </a:solidFill>
              </a:rPr>
              <a:t>comment and ask questions at any time!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3EA8B85-673D-477A-978C-5F6933624BB2}"/>
              </a:ext>
            </a:extLst>
          </p:cNvPr>
          <p:cNvSpPr txBox="1"/>
          <p:nvPr/>
        </p:nvSpPr>
        <p:spPr>
          <a:xfrm>
            <a:off x="4724400" y="3200400"/>
            <a:ext cx="27432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/>
              <a:t>Click to add text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FE97913-2C28-4639-B9FB-E979516A0835}"/>
              </a:ext>
            </a:extLst>
          </p:cNvPr>
          <p:cNvSpPr txBox="1"/>
          <p:nvPr/>
        </p:nvSpPr>
        <p:spPr>
          <a:xfrm>
            <a:off x="2003035" y="950494"/>
            <a:ext cx="7081417" cy="58477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3200"/>
              <a:t>Who has joined us? Introductions!</a:t>
            </a:r>
          </a:p>
        </p:txBody>
      </p:sp>
    </p:spTree>
    <p:extLst>
      <p:ext uri="{BB962C8B-B14F-4D97-AF65-F5344CB8AC3E}">
        <p14:creationId xmlns:p14="http://schemas.microsoft.com/office/powerpoint/2010/main" val="8730856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DB152B-1002-4A4F-BFD3-7FEA2F6234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487" y="-1865"/>
            <a:ext cx="8681456" cy="728777"/>
          </a:xfrm>
        </p:spPr>
        <p:txBody>
          <a:bodyPr>
            <a:noAutofit/>
          </a:bodyPr>
          <a:lstStyle/>
          <a:p>
            <a:r>
              <a:rPr lang="en-US" sz="2000" dirty="0">
                <a:solidFill>
                  <a:srgbClr val="0070C0"/>
                </a:solidFill>
              </a:rPr>
              <a:t>River Town Review – Portsmouth, OH</a:t>
            </a:r>
            <a:br>
              <a:rPr lang="en-US" sz="4000" dirty="0">
                <a:solidFill>
                  <a:schemeClr val="tx1"/>
                </a:solidFill>
              </a:rPr>
            </a:br>
            <a:endParaRPr lang="en-US" sz="4000" dirty="0">
              <a:solidFill>
                <a:schemeClr val="tx1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72EA6A6-2D9D-4184-8DA1-E9D3FBC90436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49793" y="4577193"/>
            <a:ext cx="1530350" cy="879158"/>
          </a:xfrm>
          <a:prstGeom prst="rect">
            <a:avLst/>
          </a:prstGeom>
          <a:noFill/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B326D85-4274-4771-9136-8C54C5220E97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58670" y="5564012"/>
            <a:ext cx="1530350" cy="768350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3DDC8584-16BF-4B22-9246-5C4B0C406B46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74002" y="6426994"/>
            <a:ext cx="2834886" cy="353599"/>
          </a:xfrm>
          <a:prstGeom prst="rect">
            <a:avLst/>
          </a:prstGeom>
          <a:noFill/>
        </p:spPr>
      </p:pic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B714BFC8-B65D-4D29-8068-8024467F6738}"/>
              </a:ext>
            </a:extLst>
          </p:cNvPr>
          <p:cNvCxnSpPr>
            <a:cxnSpLocks/>
          </p:cNvCxnSpPr>
          <p:nvPr/>
        </p:nvCxnSpPr>
        <p:spPr>
          <a:xfrm flipV="1">
            <a:off x="2819400" y="1214439"/>
            <a:ext cx="3657600" cy="1062425"/>
          </a:xfrm>
          <a:prstGeom prst="straightConnector1">
            <a:avLst/>
          </a:prstGeom>
          <a:ln w="254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6760B3B8-243A-4D24-8460-9E2DB3489D3E}"/>
              </a:ext>
            </a:extLst>
          </p:cNvPr>
          <p:cNvCxnSpPr/>
          <p:nvPr/>
        </p:nvCxnSpPr>
        <p:spPr>
          <a:xfrm flipH="1">
            <a:off x="1012172" y="2179231"/>
            <a:ext cx="149878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B96EDCE9-9216-4F12-87F1-8BEF96A84C0E}"/>
              </a:ext>
            </a:extLst>
          </p:cNvPr>
          <p:cNvCxnSpPr>
            <a:cxnSpLocks/>
          </p:cNvCxnSpPr>
          <p:nvPr/>
        </p:nvCxnSpPr>
        <p:spPr>
          <a:xfrm flipH="1">
            <a:off x="971690" y="2197149"/>
            <a:ext cx="37960" cy="2329220"/>
          </a:xfrm>
          <a:prstGeom prst="straightConnector1">
            <a:avLst/>
          </a:prstGeom>
          <a:ln w="254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D1BC513B-537F-4126-8472-4E7BA637DF1B}"/>
              </a:ext>
            </a:extLst>
          </p:cNvPr>
          <p:cNvCxnSpPr>
            <a:cxnSpLocks/>
          </p:cNvCxnSpPr>
          <p:nvPr/>
        </p:nvCxnSpPr>
        <p:spPr>
          <a:xfrm flipH="1">
            <a:off x="681038" y="2179231"/>
            <a:ext cx="328612" cy="2347138"/>
          </a:xfrm>
          <a:prstGeom prst="straightConnector1">
            <a:avLst/>
          </a:prstGeom>
          <a:ln w="254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54314516-3B14-4C3A-B789-2BFE6A611BF7}"/>
              </a:ext>
            </a:extLst>
          </p:cNvPr>
          <p:cNvCxnSpPr>
            <a:cxnSpLocks/>
          </p:cNvCxnSpPr>
          <p:nvPr/>
        </p:nvCxnSpPr>
        <p:spPr>
          <a:xfrm flipH="1">
            <a:off x="2676525" y="6086464"/>
            <a:ext cx="704849" cy="138722"/>
          </a:xfrm>
          <a:prstGeom prst="straightConnector1">
            <a:avLst/>
          </a:prstGeom>
          <a:ln w="254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>
            <a:extLst>
              <a:ext uri="{FF2B5EF4-FFF2-40B4-BE49-F238E27FC236}">
                <a16:creationId xmlns:a16="http://schemas.microsoft.com/office/drawing/2014/main" id="{C9A22526-410A-42A1-9F3B-F0D6534BB687}"/>
              </a:ext>
            </a:extLst>
          </p:cNvPr>
          <p:cNvSpPr txBox="1"/>
          <p:nvPr/>
        </p:nvSpPr>
        <p:spPr>
          <a:xfrm>
            <a:off x="7404724" y="2179231"/>
            <a:ext cx="14592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>
                <a:solidFill>
                  <a:schemeClr val="bg1"/>
                </a:solidFill>
              </a:rPr>
              <a:t>Ghent City Park &amp;</a:t>
            </a:r>
          </a:p>
          <a:p>
            <a:r>
              <a:rPr lang="en-US" sz="1200" b="1">
                <a:solidFill>
                  <a:schemeClr val="bg1"/>
                </a:solidFill>
              </a:rPr>
              <a:t>Boat Launch Site</a:t>
            </a:r>
          </a:p>
        </p:txBody>
      </p:sp>
      <p:cxnSp>
        <p:nvCxnSpPr>
          <p:cNvPr id="42" name="Straight Arrow Connector 41">
            <a:extLst>
              <a:ext uri="{FF2B5EF4-FFF2-40B4-BE49-F238E27FC236}">
                <a16:creationId xmlns:a16="http://schemas.microsoft.com/office/drawing/2014/main" id="{5BC3EB74-1A2B-4769-8025-57CBE4B7C3E2}"/>
              </a:ext>
            </a:extLst>
          </p:cNvPr>
          <p:cNvCxnSpPr>
            <a:cxnSpLocks/>
            <a:stCxn id="41" idx="3"/>
          </p:cNvCxnSpPr>
          <p:nvPr/>
        </p:nvCxnSpPr>
        <p:spPr>
          <a:xfrm>
            <a:off x="8863976" y="2410064"/>
            <a:ext cx="603874" cy="393374"/>
          </a:xfrm>
          <a:prstGeom prst="straightConnector1">
            <a:avLst/>
          </a:prstGeom>
          <a:ln w="254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5BF68782-2752-4644-9A87-2541EC1EA0B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217325" y="4362275"/>
            <a:ext cx="2213040" cy="133058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5BF2CDD-A99A-4A59-9F89-E8BFE296ACD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104883" y="3811584"/>
            <a:ext cx="6029467" cy="296900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90B3AFD-C77C-4028-B683-791F67CDA58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784645" y="3370979"/>
            <a:ext cx="4669941" cy="493819"/>
          </a:xfrm>
          <a:prstGeom prst="rect">
            <a:avLst/>
          </a:prstGeom>
        </p:spPr>
      </p:pic>
      <p:pic>
        <p:nvPicPr>
          <p:cNvPr id="8" name="Picture 10">
            <a:extLst>
              <a:ext uri="{FF2B5EF4-FFF2-40B4-BE49-F238E27FC236}">
                <a16:creationId xmlns:a16="http://schemas.microsoft.com/office/drawing/2014/main" id="{18BAAF2A-8937-44D9-A867-BAF7975EC78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04837" y="362021"/>
            <a:ext cx="9482137" cy="31097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15527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C72EA6A6-2D9D-4184-8DA1-E9D3FBC90436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49793" y="4577193"/>
            <a:ext cx="1530350" cy="879158"/>
          </a:xfrm>
          <a:prstGeom prst="rect">
            <a:avLst/>
          </a:prstGeom>
          <a:noFill/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B326D85-4274-4771-9136-8C54C5220E97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58670" y="5564012"/>
            <a:ext cx="1530350" cy="768350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3DDC8584-16BF-4B22-9246-5C4B0C406B46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74002" y="6426994"/>
            <a:ext cx="2834886" cy="353599"/>
          </a:xfrm>
          <a:prstGeom prst="rect">
            <a:avLst/>
          </a:prstGeom>
          <a:noFill/>
        </p:spPr>
      </p:pic>
      <p:pic>
        <p:nvPicPr>
          <p:cNvPr id="7" name="Picture 6" descr="A group of people riding on the back of a boat in the water&#10;&#10;Description automatically generated">
            <a:extLst>
              <a:ext uri="{FF2B5EF4-FFF2-40B4-BE49-F238E27FC236}">
                <a16:creationId xmlns:a16="http://schemas.microsoft.com/office/drawing/2014/main" id="{6407BA90-7CC2-4CD1-A23A-C28EAD0BC68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197" y="830304"/>
            <a:ext cx="9588976" cy="4720961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A42880B1-A537-44A0-BFE0-B2B09EC52795}"/>
              </a:ext>
            </a:extLst>
          </p:cNvPr>
          <p:cNvSpPr txBox="1"/>
          <p:nvPr/>
        </p:nvSpPr>
        <p:spPr>
          <a:xfrm>
            <a:off x="2634615" y="6079365"/>
            <a:ext cx="457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hlinkClick r:id="rId6"/>
              </a:rPr>
              <a:t>https://www.ohioriverrecreationtrail.org/</a:t>
            </a:r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E820D983-DDA6-4FC3-983E-A5557E573A5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925886" y="1306735"/>
            <a:ext cx="1226619" cy="975071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CD2B8B72-DEB3-4A4D-98E0-8D93FB22CB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4938" y="-803"/>
            <a:ext cx="9296400" cy="762000"/>
          </a:xfrm>
        </p:spPr>
        <p:txBody>
          <a:bodyPr>
            <a:noAutofit/>
          </a:bodyPr>
          <a:lstStyle/>
          <a:p>
            <a:r>
              <a:rPr lang="en-US" sz="2000" dirty="0">
                <a:solidFill>
                  <a:srgbClr val="0070C0"/>
                </a:solidFill>
              </a:rPr>
              <a:t>River Town Review – Portsmouth, OH</a:t>
            </a:r>
            <a:br>
              <a:rPr lang="en-US" sz="4000" dirty="0">
                <a:solidFill>
                  <a:schemeClr val="tx1"/>
                </a:solidFill>
              </a:rPr>
            </a:br>
            <a:endParaRPr lang="en-US" sz="4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45994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C72EA6A6-2D9D-4184-8DA1-E9D3FBC90436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49793" y="4577193"/>
            <a:ext cx="1530350" cy="879158"/>
          </a:xfrm>
          <a:prstGeom prst="rect">
            <a:avLst/>
          </a:prstGeom>
          <a:noFill/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B326D85-4274-4771-9136-8C54C5220E97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58670" y="5564012"/>
            <a:ext cx="1530350" cy="768350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3DDC8584-16BF-4B22-9246-5C4B0C406B46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74002" y="6426994"/>
            <a:ext cx="2834886" cy="353599"/>
          </a:xfrm>
          <a:prstGeom prst="rect">
            <a:avLst/>
          </a:prstGeom>
          <a:noFill/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A42880B1-A537-44A0-BFE0-B2B09EC52795}"/>
              </a:ext>
            </a:extLst>
          </p:cNvPr>
          <p:cNvSpPr txBox="1"/>
          <p:nvPr/>
        </p:nvSpPr>
        <p:spPr>
          <a:xfrm>
            <a:off x="766762" y="1106818"/>
            <a:ext cx="457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hlinkClick r:id="rId5"/>
              </a:rPr>
              <a:t>https://www.ohioriverrecreationtrail.org/</a:t>
            </a:r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99D0A477-C8BD-4E15-AEA4-3EAC75D0554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137647" y="-24320"/>
            <a:ext cx="4426253" cy="1779787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37544955-A5EE-4E61-A1C8-38FF7362C9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24243"/>
            <a:ext cx="9296400" cy="762000"/>
          </a:xfrm>
        </p:spPr>
        <p:txBody>
          <a:bodyPr>
            <a:noAutofit/>
          </a:bodyPr>
          <a:lstStyle/>
          <a:p>
            <a:r>
              <a:rPr lang="en-US" sz="2000" dirty="0">
                <a:solidFill>
                  <a:srgbClr val="0070C0"/>
                </a:solidFill>
              </a:rPr>
              <a:t>River Town Review – Portsmouth, OH</a:t>
            </a:r>
            <a:br>
              <a:rPr lang="en-US" sz="4000" dirty="0">
                <a:solidFill>
                  <a:schemeClr val="tx1"/>
                </a:solidFill>
              </a:rPr>
            </a:br>
            <a:endParaRPr lang="en-US" sz="4000" dirty="0">
              <a:solidFill>
                <a:schemeClr val="tx1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38257F8-9B85-4F69-BCF7-B7518452E50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93496" y="1755467"/>
            <a:ext cx="8109408" cy="44533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99165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C72EA6A6-2D9D-4184-8DA1-E9D3FBC90436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49793" y="4577193"/>
            <a:ext cx="1530350" cy="879158"/>
          </a:xfrm>
          <a:prstGeom prst="rect">
            <a:avLst/>
          </a:prstGeom>
          <a:noFill/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B326D85-4274-4771-9136-8C54C5220E97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58670" y="5564012"/>
            <a:ext cx="1530350" cy="768350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3DDC8584-16BF-4B22-9246-5C4B0C406B46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74002" y="6426994"/>
            <a:ext cx="2834886" cy="353599"/>
          </a:xfrm>
          <a:prstGeom prst="rect">
            <a:avLst/>
          </a:prstGeom>
          <a:noFill/>
        </p:spPr>
      </p:pic>
      <p:sp>
        <p:nvSpPr>
          <p:cNvPr id="3" name="Oval 2">
            <a:extLst>
              <a:ext uri="{FF2B5EF4-FFF2-40B4-BE49-F238E27FC236}">
                <a16:creationId xmlns:a16="http://schemas.microsoft.com/office/drawing/2014/main" id="{5F77D61A-FBD9-490D-8FC4-54CAFB9E44C7}"/>
              </a:ext>
            </a:extLst>
          </p:cNvPr>
          <p:cNvSpPr/>
          <p:nvPr/>
        </p:nvSpPr>
        <p:spPr>
          <a:xfrm>
            <a:off x="8850385" y="6213103"/>
            <a:ext cx="3582099" cy="781379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8B997A6-961D-42E9-AB29-999987522A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48428"/>
            <a:ext cx="9296400" cy="762000"/>
          </a:xfrm>
        </p:spPr>
        <p:txBody>
          <a:bodyPr>
            <a:noAutofit/>
          </a:bodyPr>
          <a:lstStyle/>
          <a:p>
            <a:r>
              <a:rPr lang="en-US" sz="2000" dirty="0">
                <a:solidFill>
                  <a:srgbClr val="0070C0"/>
                </a:solidFill>
              </a:rPr>
              <a:t>River Town Review – Portsmouth, OH</a:t>
            </a:r>
            <a:br>
              <a:rPr lang="en-US" sz="4000" dirty="0">
                <a:solidFill>
                  <a:schemeClr val="tx1"/>
                </a:solidFill>
              </a:rPr>
            </a:br>
            <a:endParaRPr lang="en-US" sz="4000" dirty="0">
              <a:solidFill>
                <a:schemeClr val="tx1"/>
              </a:solidFill>
            </a:endParaRPr>
          </a:p>
        </p:txBody>
      </p:sp>
      <p:pic>
        <p:nvPicPr>
          <p:cNvPr id="8" name="Picture 8">
            <a:extLst>
              <a:ext uri="{FF2B5EF4-FFF2-40B4-BE49-F238E27FC236}">
                <a16:creationId xmlns:a16="http://schemas.microsoft.com/office/drawing/2014/main" id="{00B96D76-D145-4853-95D1-CF793A61EF6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03900" y="169015"/>
            <a:ext cx="4457699" cy="2598845"/>
          </a:xfrm>
          <a:prstGeom prst="rect">
            <a:avLst/>
          </a:prstGeom>
        </p:spPr>
      </p:pic>
      <p:pic>
        <p:nvPicPr>
          <p:cNvPr id="9" name="Picture 9">
            <a:extLst>
              <a:ext uri="{FF2B5EF4-FFF2-40B4-BE49-F238E27FC236}">
                <a16:creationId xmlns:a16="http://schemas.microsoft.com/office/drawing/2014/main" id="{C23DE998-C096-4EF0-BB9B-690EDAE9BC6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779713" y="6110614"/>
            <a:ext cx="4679950" cy="589896"/>
          </a:xfrm>
          <a:prstGeom prst="rect">
            <a:avLst/>
          </a:prstGeom>
        </p:spPr>
      </p:pic>
      <p:pic>
        <p:nvPicPr>
          <p:cNvPr id="10" name="Picture 10">
            <a:extLst>
              <a:ext uri="{FF2B5EF4-FFF2-40B4-BE49-F238E27FC236}">
                <a16:creationId xmlns:a16="http://schemas.microsoft.com/office/drawing/2014/main" id="{29F29D14-F4DB-4C05-98C5-7E328587101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44525" y="2995397"/>
            <a:ext cx="8958262" cy="3105581"/>
          </a:xfrm>
          <a:prstGeom prst="rect">
            <a:avLst/>
          </a:prstGeom>
        </p:spPr>
      </p:pic>
      <p:pic>
        <p:nvPicPr>
          <p:cNvPr id="11" name="Picture 11">
            <a:extLst>
              <a:ext uri="{FF2B5EF4-FFF2-40B4-BE49-F238E27FC236}">
                <a16:creationId xmlns:a16="http://schemas.microsoft.com/office/drawing/2014/main" id="{DA26408A-96A0-43DB-90B5-2C9751D271C3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2275" y="625209"/>
            <a:ext cx="5084762" cy="19722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482343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C72EA6A6-2D9D-4184-8DA1-E9D3FBC90436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49793" y="4577193"/>
            <a:ext cx="1530350" cy="879158"/>
          </a:xfrm>
          <a:prstGeom prst="rect">
            <a:avLst/>
          </a:prstGeom>
          <a:noFill/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B326D85-4274-4771-9136-8C54C5220E97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58670" y="5564012"/>
            <a:ext cx="1530350" cy="768350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3DDC8584-16BF-4B22-9246-5C4B0C406B46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74002" y="6426994"/>
            <a:ext cx="2834886" cy="353599"/>
          </a:xfrm>
          <a:prstGeom prst="rect">
            <a:avLst/>
          </a:prstGeom>
          <a:noFill/>
        </p:spPr>
      </p:pic>
      <p:sp>
        <p:nvSpPr>
          <p:cNvPr id="3" name="Oval 2">
            <a:extLst>
              <a:ext uri="{FF2B5EF4-FFF2-40B4-BE49-F238E27FC236}">
                <a16:creationId xmlns:a16="http://schemas.microsoft.com/office/drawing/2014/main" id="{5F77D61A-FBD9-490D-8FC4-54CAFB9E44C7}"/>
              </a:ext>
            </a:extLst>
          </p:cNvPr>
          <p:cNvSpPr/>
          <p:nvPr/>
        </p:nvSpPr>
        <p:spPr>
          <a:xfrm>
            <a:off x="8850385" y="6213103"/>
            <a:ext cx="3582099" cy="781379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8321880-5917-4531-945A-77D3356FFAE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99028" y="812149"/>
            <a:ext cx="3386168" cy="1926738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90F3934D-208D-4C60-9213-B9139B7FFE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688" y="-804"/>
            <a:ext cx="9296400" cy="762000"/>
          </a:xfrm>
        </p:spPr>
        <p:txBody>
          <a:bodyPr>
            <a:noAutofit/>
          </a:bodyPr>
          <a:lstStyle/>
          <a:p>
            <a:r>
              <a:rPr lang="en-US" sz="2000" dirty="0">
                <a:solidFill>
                  <a:srgbClr val="0070C0"/>
                </a:solidFill>
              </a:rPr>
              <a:t>River Town Review – Portsmouth, OH</a:t>
            </a:r>
            <a:br>
              <a:rPr lang="en-US" sz="4000" dirty="0">
                <a:solidFill>
                  <a:schemeClr val="tx1"/>
                </a:solidFill>
              </a:rPr>
            </a:br>
            <a:endParaRPr lang="en-US" sz="4000" dirty="0">
              <a:solidFill>
                <a:schemeClr val="tx1"/>
              </a:solidFill>
            </a:endParaRPr>
          </a:p>
        </p:txBody>
      </p:sp>
      <p:pic>
        <p:nvPicPr>
          <p:cNvPr id="10" name="Picture 10">
            <a:extLst>
              <a:ext uri="{FF2B5EF4-FFF2-40B4-BE49-F238E27FC236}">
                <a16:creationId xmlns:a16="http://schemas.microsoft.com/office/drawing/2014/main" id="{BAB1790E-8102-49F4-A3BD-2FD7BCAE66A8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b="12543"/>
          <a:stretch/>
        </p:blipFill>
        <p:spPr>
          <a:xfrm>
            <a:off x="497457" y="545123"/>
            <a:ext cx="6078746" cy="2428896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1698012A-11BD-4D09-BB25-25B2EDF3ABC0}"/>
              </a:ext>
            </a:extLst>
          </p:cNvPr>
          <p:cNvSpPr txBox="1"/>
          <p:nvPr/>
        </p:nvSpPr>
        <p:spPr>
          <a:xfrm>
            <a:off x="6668219" y="2872279"/>
            <a:ext cx="41777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u="sng">
                <a:hlinkClick r:id="rId7"/>
              </a:rPr>
              <a:t>https://lewisandclark.travel/</a:t>
            </a:r>
            <a:r>
              <a:rPr lang="en-US"/>
              <a:t> 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1C6C781-CCBE-4E03-BDEA-51F041B8C59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38687" y="3257455"/>
            <a:ext cx="7160125" cy="34575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69154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C72EA6A6-2D9D-4184-8DA1-E9D3FBC90436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49793" y="4577193"/>
            <a:ext cx="1530350" cy="879158"/>
          </a:xfrm>
          <a:prstGeom prst="rect">
            <a:avLst/>
          </a:prstGeom>
          <a:noFill/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B326D85-4274-4771-9136-8C54C5220E97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58670" y="5564012"/>
            <a:ext cx="1530350" cy="768350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3DDC8584-16BF-4B22-9246-5C4B0C406B46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74002" y="6426994"/>
            <a:ext cx="2834886" cy="353599"/>
          </a:xfrm>
          <a:prstGeom prst="rect">
            <a:avLst/>
          </a:prstGeom>
          <a:noFill/>
        </p:spPr>
      </p:pic>
      <p:sp>
        <p:nvSpPr>
          <p:cNvPr id="3" name="Oval 2">
            <a:extLst>
              <a:ext uri="{FF2B5EF4-FFF2-40B4-BE49-F238E27FC236}">
                <a16:creationId xmlns:a16="http://schemas.microsoft.com/office/drawing/2014/main" id="{5F77D61A-FBD9-490D-8FC4-54CAFB9E44C7}"/>
              </a:ext>
            </a:extLst>
          </p:cNvPr>
          <p:cNvSpPr/>
          <p:nvPr/>
        </p:nvSpPr>
        <p:spPr>
          <a:xfrm>
            <a:off x="10146561" y="5598299"/>
            <a:ext cx="2155971" cy="781379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5140800-3726-4FD4-964F-6E7D0B79EB1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20411" y="630694"/>
            <a:ext cx="7206143" cy="526272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AD058BD6-3FE4-4C36-B8D6-C6745AA52CB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935884" y="6007817"/>
            <a:ext cx="4743099" cy="499915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4991C209-8462-49CA-8723-AD322A450B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46822"/>
            <a:ext cx="9296400" cy="762000"/>
          </a:xfrm>
        </p:spPr>
        <p:txBody>
          <a:bodyPr>
            <a:noAutofit/>
          </a:bodyPr>
          <a:lstStyle/>
          <a:p>
            <a:r>
              <a:rPr lang="en-US" sz="2000" dirty="0">
                <a:solidFill>
                  <a:srgbClr val="0070C0"/>
                </a:solidFill>
              </a:rPr>
              <a:t>River Town Review – Portsmouth, OH</a:t>
            </a:r>
            <a:br>
              <a:rPr lang="en-US" sz="4000" dirty="0">
                <a:solidFill>
                  <a:schemeClr val="tx1"/>
                </a:solidFill>
              </a:rPr>
            </a:br>
            <a:endParaRPr lang="en-US" sz="4000" dirty="0">
              <a:solidFill>
                <a:schemeClr val="tx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4419561-9642-4B48-98F4-DC4BCAC411B5}"/>
              </a:ext>
            </a:extLst>
          </p:cNvPr>
          <p:cNvSpPr txBox="1"/>
          <p:nvPr/>
        </p:nvSpPr>
        <p:spPr>
          <a:xfrm>
            <a:off x="8967831" y="2248250"/>
            <a:ext cx="2743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highlight>
                  <a:srgbClr val="FFFF00"/>
                </a:highlight>
              </a:rPr>
              <a:t>Applications due by March 1 for our next round of assistance</a:t>
            </a:r>
          </a:p>
        </p:txBody>
      </p:sp>
    </p:spTree>
    <p:extLst>
      <p:ext uri="{BB962C8B-B14F-4D97-AF65-F5344CB8AC3E}">
        <p14:creationId xmlns:p14="http://schemas.microsoft.com/office/powerpoint/2010/main" val="2342541674"/>
      </p:ext>
    </p:extLst>
  </p:cSld>
  <p:clrMapOvr>
    <a:masterClrMapping/>
  </p:clrMapOvr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0B5AB586-D108-4FC1-8368-649FE654B894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A25C7A8C472294FA0F2A3F361FA10EF" ma:contentTypeVersion="11" ma:contentTypeDescription="Create a new document." ma:contentTypeScope="" ma:versionID="e7308b2ed5c6687064151e70d8a58afb">
  <xsd:schema xmlns:xsd="http://www.w3.org/2001/XMLSchema" xmlns:xs="http://www.w3.org/2001/XMLSchema" xmlns:p="http://schemas.microsoft.com/office/2006/metadata/properties" xmlns:ns2="7d75feb7-1c03-4280-96da-2bda8079851c" xmlns:ns3="8a955509-ecad-4d4d-b4ac-3cd2da3a5dbd" targetNamespace="http://schemas.microsoft.com/office/2006/metadata/properties" ma:root="true" ma:fieldsID="406f34fed10b2c564be9275927b0a081" ns2:_="" ns3:_="">
    <xsd:import namespace="7d75feb7-1c03-4280-96da-2bda8079851c"/>
    <xsd:import namespace="8a955509-ecad-4d4d-b4ac-3cd2da3a5db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OCR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75feb7-1c03-4280-96da-2bda8079851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a955509-ecad-4d4d-b4ac-3cd2da3a5dbd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825D7AB6-DEF8-4238-A7AE-1C03C83E4BF7}">
  <ds:schemaRefs>
    <ds:schemaRef ds:uri="http://schemas.microsoft.com/office/2006/documentManagement/types"/>
    <ds:schemaRef ds:uri="http://purl.org/dc/dcmitype/"/>
    <ds:schemaRef ds:uri="http://purl.org/dc/elements/1.1/"/>
    <ds:schemaRef ds:uri="http://www.w3.org/XML/1998/namespace"/>
    <ds:schemaRef ds:uri="http://schemas.microsoft.com/office/infopath/2007/PartnerControls"/>
    <ds:schemaRef ds:uri="http://schemas.openxmlformats.org/package/2006/metadata/core-properties"/>
    <ds:schemaRef ds:uri="8a955509-ecad-4d4d-b4ac-3cd2da3a5dbd"/>
    <ds:schemaRef ds:uri="7d75feb7-1c03-4280-96da-2bda8079851c"/>
    <ds:schemaRef ds:uri="http://schemas.microsoft.com/office/2006/metadata/properties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1443C001-745D-47C6-AE1D-4D1CFA94D947}">
  <ds:schemaRefs>
    <ds:schemaRef ds:uri="7d75feb7-1c03-4280-96da-2bda8079851c"/>
    <ds:schemaRef ds:uri="8a955509-ecad-4d4d-b4ac-3cd2da3a5dbd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B862614D-AAD6-446D-AA01-3DB11580F03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1041</TotalTime>
  <Words>849</Words>
  <Application>Microsoft Office PowerPoint</Application>
  <PresentationFormat>Widescreen</PresentationFormat>
  <Paragraphs>150</Paragraphs>
  <Slides>25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34" baseType="lpstr">
      <vt:lpstr>Arial</vt:lpstr>
      <vt:lpstr>Arial Black</vt:lpstr>
      <vt:lpstr>Calibri</vt:lpstr>
      <vt:lpstr>Courier New</vt:lpstr>
      <vt:lpstr>Tempus Sans ITC</vt:lpstr>
      <vt:lpstr>Trebuchet MS</vt:lpstr>
      <vt:lpstr>Wingdings</vt:lpstr>
      <vt:lpstr>Wingdings 3</vt:lpstr>
      <vt:lpstr>Facet</vt:lpstr>
      <vt:lpstr>River Town Review</vt:lpstr>
      <vt:lpstr>PowerPoint Presentation</vt:lpstr>
      <vt:lpstr>PowerPoint Presentation</vt:lpstr>
      <vt:lpstr>River Town Review – Portsmouth, OH </vt:lpstr>
      <vt:lpstr>River Town Review – Portsmouth, OH </vt:lpstr>
      <vt:lpstr>River Town Review – Portsmouth, OH </vt:lpstr>
      <vt:lpstr>River Town Review – Portsmouth, OH </vt:lpstr>
      <vt:lpstr>River Town Review – Portsmouth, OH </vt:lpstr>
      <vt:lpstr>River Town Review – Portsmouth, OH </vt:lpstr>
      <vt:lpstr>River Town Review – Portsmouth, OH</vt:lpstr>
      <vt:lpstr>River Town Review – Portsmouth, OH</vt:lpstr>
      <vt:lpstr>River Town Review – Portsmouth, OH</vt:lpstr>
      <vt:lpstr>River Town Review – Portsmouth, OH</vt:lpstr>
      <vt:lpstr>River Town Review – Portsmouth, OH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Clark, Russell L</dc:creator>
  <cp:lastModifiedBy>Irland, Andrea Irland</cp:lastModifiedBy>
  <cp:revision>1</cp:revision>
  <cp:lastPrinted>2020-12-17T18:13:16Z</cp:lastPrinted>
  <dcterms:created xsi:type="dcterms:W3CDTF">2020-10-13T16:15:36Z</dcterms:created>
  <dcterms:modified xsi:type="dcterms:W3CDTF">2023-01-18T20:35:56Z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0x010100BA25C7A8C472294FA0F2A3F361FA10EF</vt:lpwstr>
  </property>
</Properties>
</file>